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Alata"/>
      <p:regular r:id="rId22"/>
    </p:embeddedFont>
    <p:embeddedFont>
      <p:font typeface="Fjalla One"/>
      <p:regular r:id="rId23"/>
    </p:embeddedFont>
    <p:embeddedFont>
      <p:font typeface="Fira Sans Condensed Medium"/>
      <p:regular r:id="rId24"/>
      <p:bold r:id="rId25"/>
      <p:italic r:id="rId26"/>
      <p:boldItalic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Jaldi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Alata-regular.fntdata"/><Relationship Id="rId21" Type="http://schemas.openxmlformats.org/officeDocument/2006/relationships/slide" Target="slides/slide17.xml"/><Relationship Id="rId24" Type="http://schemas.openxmlformats.org/officeDocument/2006/relationships/font" Target="fonts/FiraSansCondensedMedium-regular.fntdata"/><Relationship Id="rId23" Type="http://schemas.openxmlformats.org/officeDocument/2006/relationships/font" Target="fonts/FjallaOne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Medium-italic.fntdata"/><Relationship Id="rId25" Type="http://schemas.openxmlformats.org/officeDocument/2006/relationships/font" Target="fonts/FiraSansCondensedMedium-bold.fntdata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FiraSansCondensed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11" Type="http://schemas.openxmlformats.org/officeDocument/2006/relationships/slide" Target="slides/slide7.xml"/><Relationship Id="rId33" Type="http://schemas.openxmlformats.org/officeDocument/2006/relationships/font" Target="fonts/Jaldi-bold.fntdata"/><Relationship Id="rId10" Type="http://schemas.openxmlformats.org/officeDocument/2006/relationships/slide" Target="slides/slide6.xml"/><Relationship Id="rId32" Type="http://schemas.openxmlformats.org/officeDocument/2006/relationships/font" Target="fonts/Jaldi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1dd3d1d2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1dd3d1d2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5564e6376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5564e6376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15564e6376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15564e6376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1dd3983705_0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1dd3983705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15a57e4991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15a57e4991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1dd3983705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1dd3983705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e73ac088b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e73ac088b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15a57e4991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15a57e4991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e73ac088b1_1_11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e73ac088b1_1_11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e73ac088b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e73ac088b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e73ac088b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e73ac088b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1dd3983705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1dd3983705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15564e6376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15564e6376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d1bcadb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d1bcadb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e73ac088b1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e73ac088b1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11e2a87ecd0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11e2a87ecd0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Partie storage pour la gestion du storage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e73ac088b1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e73ac088b1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Changé les mémoires alloué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13" y="996700"/>
            <a:ext cx="5027700" cy="11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13" y="3088950"/>
            <a:ext cx="38589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638334" y="2700178"/>
            <a:ext cx="1338074" cy="2452004"/>
            <a:chOff x="7638334" y="2700178"/>
            <a:chExt cx="1338074" cy="2452004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7638334" y="3428835"/>
              <a:ext cx="661347" cy="1710076"/>
              <a:chOff x="4947609" y="2834935"/>
              <a:chExt cx="661347" cy="1710076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rect b="b" l="l" r="r" t="t"/>
                <a:pathLst>
                  <a:path extrusionOk="0" h="32160" w="17022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rect b="b" l="l" r="r" t="t"/>
                <a:pathLst>
                  <a:path extrusionOk="0" fill="none" h="36901" w="1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rect b="b" l="l" r="r" t="t"/>
                <a:pathLst>
                  <a:path extrusionOk="0" fill="none" h="2949" w="301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rect b="b" l="l" r="r" t="t"/>
                <a:pathLst>
                  <a:path extrusionOk="0" fill="none" h="3010" w="301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rect b="b" l="l" r="r" t="t"/>
                <a:pathLst>
                  <a:path extrusionOk="0" fill="none" h="3953" w="3952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033963" y="2700178"/>
              <a:ext cx="942445" cy="2438725"/>
              <a:chOff x="5343238" y="2048382"/>
              <a:chExt cx="942445" cy="243872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rect b="b" l="l" r="r" t="t"/>
                <a:pathLst>
                  <a:path extrusionOk="0" h="45898" w="24257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rect b="b" l="l" r="r" t="t"/>
                <a:pathLst>
                  <a:path extrusionOk="0" fill="none" h="52647" w="1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rect b="b" l="l" r="r" t="t"/>
                <a:pathLst>
                  <a:path extrusionOk="0" fill="none" h="4256" w="4286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rect b="b" l="l" r="r" t="t"/>
                <a:pathLst>
                  <a:path extrusionOk="0" fill="none" h="4287" w="4286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rect b="b" l="l" r="r" t="t"/>
                <a:pathLst>
                  <a:path extrusionOk="0" fill="none" h="5654" w="5624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7700248" y="4947856"/>
              <a:ext cx="1220393" cy="204325"/>
              <a:chOff x="329073" y="4934583"/>
              <a:chExt cx="1220393" cy="204325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" name="Google Shape;27;p2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28" name="Google Shape;28;p2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29" name="Google Shape;29;p2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" name="Google Shape;32;p2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33" name="Google Shape;33;p2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" name="Google Shape;35;p2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8" name="Google Shape;38;p2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 txBox="1"/>
          <p:nvPr>
            <p:ph hasCustomPrompt="1" type="title"/>
          </p:nvPr>
        </p:nvSpPr>
        <p:spPr>
          <a:xfrm>
            <a:off x="713225" y="733425"/>
            <a:ext cx="2687100" cy="9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6" name="Google Shape;256;p11"/>
          <p:cNvSpPr txBox="1"/>
          <p:nvPr>
            <p:ph idx="1" type="body"/>
          </p:nvPr>
        </p:nvSpPr>
        <p:spPr>
          <a:xfrm>
            <a:off x="713225" y="1702563"/>
            <a:ext cx="4268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57" name="Google Shape;257;p11"/>
          <p:cNvGrpSpPr/>
          <p:nvPr/>
        </p:nvGrpSpPr>
        <p:grpSpPr>
          <a:xfrm>
            <a:off x="195330" y="2692900"/>
            <a:ext cx="1338074" cy="2452004"/>
            <a:chOff x="195330" y="2682952"/>
            <a:chExt cx="1338074" cy="2452004"/>
          </a:xfrm>
        </p:grpSpPr>
        <p:grpSp>
          <p:nvGrpSpPr>
            <p:cNvPr id="258" name="Google Shape;258;p11"/>
            <p:cNvGrpSpPr/>
            <p:nvPr/>
          </p:nvGrpSpPr>
          <p:grpSpPr>
            <a:xfrm>
              <a:off x="195330" y="3411609"/>
              <a:ext cx="661347" cy="1710076"/>
              <a:chOff x="4947609" y="2834935"/>
              <a:chExt cx="661347" cy="1710076"/>
            </a:xfrm>
          </p:grpSpPr>
          <p:sp>
            <p:nvSpPr>
              <p:cNvPr id="259" name="Google Shape;259;p11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rect b="b" l="l" r="r" t="t"/>
                <a:pathLst>
                  <a:path extrusionOk="0" h="32160" w="17022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11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rect b="b" l="l" r="r" t="t"/>
                <a:pathLst>
                  <a:path extrusionOk="0" fill="none" h="36901" w="1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rect b="b" l="l" r="r" t="t"/>
                <a:pathLst>
                  <a:path extrusionOk="0" fill="none" h="2949" w="301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rect b="b" l="l" r="r" t="t"/>
                <a:pathLst>
                  <a:path extrusionOk="0" fill="none" h="3010" w="301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rect b="b" l="l" r="r" t="t"/>
                <a:pathLst>
                  <a:path extrusionOk="0" fill="none" h="3953" w="3952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11"/>
            <p:cNvGrpSpPr/>
            <p:nvPr/>
          </p:nvGrpSpPr>
          <p:grpSpPr>
            <a:xfrm>
              <a:off x="590959" y="2682952"/>
              <a:ext cx="942445" cy="2438725"/>
              <a:chOff x="5343238" y="2048382"/>
              <a:chExt cx="942445" cy="2438725"/>
            </a:xfrm>
          </p:grpSpPr>
          <p:sp>
            <p:nvSpPr>
              <p:cNvPr id="265" name="Google Shape;265;p11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rect b="b" l="l" r="r" t="t"/>
                <a:pathLst>
                  <a:path extrusionOk="0" h="45898" w="24257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rect b="b" l="l" r="r" t="t"/>
                <a:pathLst>
                  <a:path extrusionOk="0" fill="none" h="52647" w="1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rect b="b" l="l" r="r" t="t"/>
                <a:pathLst>
                  <a:path extrusionOk="0" fill="none" h="4256" w="4286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1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rect b="b" l="l" r="r" t="t"/>
                <a:pathLst>
                  <a:path extrusionOk="0" fill="none" h="4287" w="4286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1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rect b="b" l="l" r="r" t="t"/>
                <a:pathLst>
                  <a:path extrusionOk="0" fill="none" h="5654" w="5624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11"/>
            <p:cNvGrpSpPr/>
            <p:nvPr/>
          </p:nvGrpSpPr>
          <p:grpSpPr>
            <a:xfrm>
              <a:off x="257244" y="4930630"/>
              <a:ext cx="1220393" cy="204325"/>
              <a:chOff x="329073" y="4934583"/>
              <a:chExt cx="1220393" cy="204325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1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 txBox="1"/>
          <p:nvPr>
            <p:ph type="ctrTitle"/>
          </p:nvPr>
        </p:nvSpPr>
        <p:spPr>
          <a:xfrm>
            <a:off x="709650" y="1428750"/>
            <a:ext cx="2420100" cy="3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" type="subTitle"/>
          </p:nvPr>
        </p:nvSpPr>
        <p:spPr>
          <a:xfrm>
            <a:off x="709650" y="1747275"/>
            <a:ext cx="2420100" cy="4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hasCustomPrompt="1" idx="2" type="title"/>
          </p:nvPr>
        </p:nvSpPr>
        <p:spPr>
          <a:xfrm>
            <a:off x="709650" y="110632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idx="3" type="ctrTitle"/>
          </p:nvPr>
        </p:nvSpPr>
        <p:spPr>
          <a:xfrm>
            <a:off x="709650" y="2636651"/>
            <a:ext cx="24201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9" name="Google Shape;279;p13"/>
          <p:cNvSpPr txBox="1"/>
          <p:nvPr>
            <p:ph idx="4" type="subTitle"/>
          </p:nvPr>
        </p:nvSpPr>
        <p:spPr>
          <a:xfrm>
            <a:off x="709650" y="2958825"/>
            <a:ext cx="24201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0" name="Google Shape;280;p13"/>
          <p:cNvSpPr txBox="1"/>
          <p:nvPr>
            <p:ph hasCustomPrompt="1" idx="5" type="title"/>
          </p:nvPr>
        </p:nvSpPr>
        <p:spPr>
          <a:xfrm>
            <a:off x="709650" y="2323350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/>
          <p:nvPr>
            <p:ph idx="6" type="ctrTitle"/>
          </p:nvPr>
        </p:nvSpPr>
        <p:spPr>
          <a:xfrm>
            <a:off x="709650" y="3861325"/>
            <a:ext cx="24162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3"/>
          <p:cNvSpPr txBox="1"/>
          <p:nvPr>
            <p:ph idx="7" type="subTitle"/>
          </p:nvPr>
        </p:nvSpPr>
        <p:spPr>
          <a:xfrm>
            <a:off x="709650" y="4179900"/>
            <a:ext cx="24201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3"/>
          <p:cNvSpPr txBox="1"/>
          <p:nvPr>
            <p:ph hasCustomPrompt="1" idx="8" type="title"/>
          </p:nvPr>
        </p:nvSpPr>
        <p:spPr>
          <a:xfrm>
            <a:off x="709650" y="3540375"/>
            <a:ext cx="543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/>
          <p:nvPr>
            <p:ph idx="9" type="ctrTitle"/>
          </p:nvPr>
        </p:nvSpPr>
        <p:spPr>
          <a:xfrm>
            <a:off x="6019000" y="1428750"/>
            <a:ext cx="24201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13" type="subTitle"/>
          </p:nvPr>
        </p:nvSpPr>
        <p:spPr>
          <a:xfrm>
            <a:off x="6022950" y="1748100"/>
            <a:ext cx="2416200" cy="4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hasCustomPrompt="1" idx="14" type="title"/>
          </p:nvPr>
        </p:nvSpPr>
        <p:spPr>
          <a:xfrm>
            <a:off x="7895250" y="110632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/>
          <p:nvPr>
            <p:ph idx="15" type="ctrTitle"/>
          </p:nvPr>
        </p:nvSpPr>
        <p:spPr>
          <a:xfrm>
            <a:off x="6019000" y="2637231"/>
            <a:ext cx="24201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13"/>
          <p:cNvSpPr txBox="1"/>
          <p:nvPr>
            <p:ph idx="16" type="subTitle"/>
          </p:nvPr>
        </p:nvSpPr>
        <p:spPr>
          <a:xfrm>
            <a:off x="6022950" y="2959238"/>
            <a:ext cx="2416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9" name="Google Shape;289;p13"/>
          <p:cNvSpPr txBox="1"/>
          <p:nvPr>
            <p:ph hasCustomPrompt="1" idx="17" type="title"/>
          </p:nvPr>
        </p:nvSpPr>
        <p:spPr>
          <a:xfrm>
            <a:off x="7895250" y="2323350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3"/>
          <p:cNvSpPr txBox="1"/>
          <p:nvPr>
            <p:ph idx="18" type="ctrTitle"/>
          </p:nvPr>
        </p:nvSpPr>
        <p:spPr>
          <a:xfrm>
            <a:off x="6019000" y="3861325"/>
            <a:ext cx="24201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1" name="Google Shape;291;p13"/>
          <p:cNvSpPr txBox="1"/>
          <p:nvPr>
            <p:ph idx="19" type="subTitle"/>
          </p:nvPr>
        </p:nvSpPr>
        <p:spPr>
          <a:xfrm>
            <a:off x="6022950" y="4179900"/>
            <a:ext cx="24162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2" name="Google Shape;292;p13"/>
          <p:cNvSpPr txBox="1"/>
          <p:nvPr>
            <p:ph hasCustomPrompt="1" idx="20" type="title"/>
          </p:nvPr>
        </p:nvSpPr>
        <p:spPr>
          <a:xfrm>
            <a:off x="7895250" y="354037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/>
          <p:nvPr>
            <p:ph idx="21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14"/>
          <p:cNvGrpSpPr/>
          <p:nvPr/>
        </p:nvGrpSpPr>
        <p:grpSpPr>
          <a:xfrm>
            <a:off x="8176000" y="3509898"/>
            <a:ext cx="805839" cy="1642581"/>
            <a:chOff x="7493850" y="632373"/>
            <a:chExt cx="805839" cy="1642581"/>
          </a:xfrm>
        </p:grpSpPr>
        <p:sp>
          <p:nvSpPr>
            <p:cNvPr id="296" name="Google Shape;296;p14"/>
            <p:cNvSpPr/>
            <p:nvPr/>
          </p:nvSpPr>
          <p:spPr>
            <a:xfrm>
              <a:off x="7493850" y="728435"/>
              <a:ext cx="805839" cy="1546519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7534555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7534555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7534555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7534555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7534555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7534555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7534555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7534555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7534555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7534555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7534555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7534555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7534555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7534555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7534555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7534555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7534555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7534555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7534555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7534555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7525660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7915771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7915771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7915771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7915771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7915771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7915771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7915771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7915771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7915771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7915771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7915771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7915771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7915771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7915771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7915771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4"/>
            <p:cNvSpPr/>
            <p:nvPr/>
          </p:nvSpPr>
          <p:spPr>
            <a:xfrm>
              <a:off x="7915771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4"/>
            <p:cNvSpPr/>
            <p:nvPr/>
          </p:nvSpPr>
          <p:spPr>
            <a:xfrm>
              <a:off x="7915771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7915771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7915771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7915771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7916243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7557631" y="632373"/>
              <a:ext cx="676948" cy="120769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14"/>
          <p:cNvSpPr txBox="1"/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41" name="Google Shape;341;p14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342" name="Google Shape;342;p14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343" name="Google Shape;343;p14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rect b="b" l="l" r="r" t="t"/>
                <a:pathLst>
                  <a:path extrusionOk="0" h="15513" w="12828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rect b="b" l="l" r="r" t="t"/>
                <a:pathLst>
                  <a:path extrusionOk="0" fill="none" h="12189" w="6385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5" name="Google Shape;345;p14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346" name="Google Shape;346;p14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rect b="b" l="l" r="r" t="t"/>
                <a:pathLst>
                  <a:path extrusionOk="0" h="25565" w="8142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rect b="b" l="l" r="r" t="t"/>
                <a:pathLst>
                  <a:path extrusionOk="0" fill="none" h="22767" w="3861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8" name="Google Shape;348;p14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349" name="Google Shape;349;p14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rect b="b" l="l" r="r" t="t"/>
                <a:pathLst>
                  <a:path extrusionOk="0" h="17046" w="11977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rect b="b" l="l" r="r" t="t"/>
                <a:pathLst>
                  <a:path extrusionOk="0" fill="none" h="14803" w="687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1" name="Google Shape;351;p14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352" name="Google Shape;352;p14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"/>
          <p:cNvSpPr txBox="1"/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56" name="Google Shape;356;p15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357" name="Google Shape;357;p15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15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363" name="Google Shape;363;p15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15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40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"/>
          <p:cNvSpPr txBox="1"/>
          <p:nvPr>
            <p:ph type="title"/>
          </p:nvPr>
        </p:nvSpPr>
        <p:spPr>
          <a:xfrm>
            <a:off x="708199" y="1880925"/>
            <a:ext cx="26064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8" name="Google Shape;368;p16"/>
          <p:cNvSpPr txBox="1"/>
          <p:nvPr>
            <p:ph hasCustomPrompt="1" idx="2" type="title"/>
          </p:nvPr>
        </p:nvSpPr>
        <p:spPr>
          <a:xfrm>
            <a:off x="708202" y="1140675"/>
            <a:ext cx="10443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9" name="Google Shape;369;p16"/>
          <p:cNvSpPr txBox="1"/>
          <p:nvPr>
            <p:ph idx="1" type="subTitle"/>
          </p:nvPr>
        </p:nvSpPr>
        <p:spPr>
          <a:xfrm>
            <a:off x="708199" y="3262425"/>
            <a:ext cx="26064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70" name="Google Shape;370;p16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371" name="Google Shape;371;p16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6" name="Google Shape;376;p16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377" name="Google Shape;377;p16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16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383" name="Google Shape;383;p16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40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 txBox="1"/>
          <p:nvPr>
            <p:ph type="title"/>
          </p:nvPr>
        </p:nvSpPr>
        <p:spPr>
          <a:xfrm>
            <a:off x="2221500" y="1813425"/>
            <a:ext cx="47010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7" name="Google Shape;387;p17"/>
          <p:cNvSpPr txBox="1"/>
          <p:nvPr>
            <p:ph hasCustomPrompt="1" idx="2" type="title"/>
          </p:nvPr>
        </p:nvSpPr>
        <p:spPr>
          <a:xfrm>
            <a:off x="2221505" y="1072900"/>
            <a:ext cx="12561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8" name="Google Shape;388;p17"/>
          <p:cNvSpPr txBox="1"/>
          <p:nvPr>
            <p:ph idx="1" type="subTitle"/>
          </p:nvPr>
        </p:nvSpPr>
        <p:spPr>
          <a:xfrm>
            <a:off x="2221500" y="2769350"/>
            <a:ext cx="47010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89" name="Google Shape;389;p17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390" name="Google Shape;390;p17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391" name="Google Shape;391;p17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rect b="b" l="l" r="r" t="t"/>
                <a:pathLst>
                  <a:path extrusionOk="0" h="15513" w="12828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7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rect b="b" l="l" r="r" t="t"/>
                <a:pathLst>
                  <a:path extrusionOk="0" fill="none" h="12189" w="6385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17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394" name="Google Shape;394;p17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rect b="b" l="l" r="r" t="t"/>
                <a:pathLst>
                  <a:path extrusionOk="0" h="25565" w="8142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7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rect b="b" l="l" r="r" t="t"/>
                <a:pathLst>
                  <a:path extrusionOk="0" fill="none" h="22767" w="3861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17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397" name="Google Shape;397;p17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rect b="b" l="l" r="r" t="t"/>
                <a:pathLst>
                  <a:path extrusionOk="0" h="17046" w="11977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7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rect b="b" l="l" r="r" t="t"/>
                <a:pathLst>
                  <a:path extrusionOk="0" fill="none" h="14803" w="687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9" name="Google Shape;399;p17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400" name="Google Shape;400;p17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17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406" name="Google Shape;406;p17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1" name="Google Shape;411;p17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412" name="Google Shape;412;p17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17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415" name="Google Shape;415;p17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0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8"/>
          <p:cNvSpPr txBox="1"/>
          <p:nvPr>
            <p:ph type="title"/>
          </p:nvPr>
        </p:nvSpPr>
        <p:spPr>
          <a:xfrm>
            <a:off x="713225" y="2256813"/>
            <a:ext cx="56082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9" name="Google Shape;419;p18"/>
          <p:cNvSpPr txBox="1"/>
          <p:nvPr>
            <p:ph hasCustomPrompt="1" idx="2" type="title"/>
          </p:nvPr>
        </p:nvSpPr>
        <p:spPr>
          <a:xfrm>
            <a:off x="713231" y="1516288"/>
            <a:ext cx="14985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0" name="Google Shape;420;p18"/>
          <p:cNvSpPr txBox="1"/>
          <p:nvPr>
            <p:ph idx="1" type="subTitle"/>
          </p:nvPr>
        </p:nvSpPr>
        <p:spPr>
          <a:xfrm>
            <a:off x="713225" y="3212613"/>
            <a:ext cx="56082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21" name="Google Shape;421;p18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422" name="Google Shape;422;p18"/>
            <p:cNvSpPr/>
            <p:nvPr/>
          </p:nvSpPr>
          <p:spPr>
            <a:xfrm>
              <a:off x="6075622" y="2110716"/>
              <a:ext cx="1024632" cy="2360481"/>
            </a:xfrm>
            <a:custGeom>
              <a:rect b="b" l="l" r="r" t="t"/>
              <a:pathLst>
                <a:path extrusionOk="0" h="48178" w="20913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6297536" y="1976872"/>
              <a:ext cx="571919" cy="143016"/>
            </a:xfrm>
            <a:custGeom>
              <a:rect b="b" l="l" r="r" t="t"/>
              <a:pathLst>
                <a:path extrusionOk="0" h="2919" w="11673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170924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357118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541794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>
              <a:off x="6727939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6912614" y="2244776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6170924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6357118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6541794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6727939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6912614" y="252774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6170924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6357118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>
              <a:off x="6541794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>
              <a:off x="6727939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>
              <a:off x="6912614" y="2809235"/>
              <a:ext cx="86427" cy="145956"/>
            </a:xfrm>
            <a:custGeom>
              <a:rect b="b" l="l" r="r" t="t"/>
              <a:pathLst>
                <a:path extrusionOk="0" h="2979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>
              <a:off x="6170924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>
              <a:off x="6357118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6541794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>
              <a:off x="6727939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6912614" y="3089210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6170924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6357118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6541794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6727939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6912614" y="3372175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6170924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6357118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6541794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6727939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6912614" y="3653669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6170924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6357118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6541794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6727939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6912614" y="3935164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6170924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8"/>
            <p:cNvSpPr/>
            <p:nvPr/>
          </p:nvSpPr>
          <p:spPr>
            <a:xfrm>
              <a:off x="6357118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8"/>
            <p:cNvSpPr/>
            <p:nvPr/>
          </p:nvSpPr>
          <p:spPr>
            <a:xfrm>
              <a:off x="6541794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6727939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6912614" y="421661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18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465" name="Google Shape;465;p18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18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40_1_1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9"/>
          <p:cNvSpPr txBox="1"/>
          <p:nvPr>
            <p:ph type="title"/>
          </p:nvPr>
        </p:nvSpPr>
        <p:spPr>
          <a:xfrm>
            <a:off x="5281376" y="1534550"/>
            <a:ext cx="31494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0" name="Google Shape;470;p19"/>
          <p:cNvSpPr txBox="1"/>
          <p:nvPr>
            <p:ph hasCustomPrompt="1" idx="2" type="title"/>
          </p:nvPr>
        </p:nvSpPr>
        <p:spPr>
          <a:xfrm>
            <a:off x="5281375" y="794300"/>
            <a:ext cx="11385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1" name="Google Shape;471;p19"/>
          <p:cNvSpPr txBox="1"/>
          <p:nvPr>
            <p:ph idx="1" type="subTitle"/>
          </p:nvPr>
        </p:nvSpPr>
        <p:spPr>
          <a:xfrm>
            <a:off x="5281375" y="2916050"/>
            <a:ext cx="23973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72" name="Google Shape;472;p19"/>
          <p:cNvGrpSpPr/>
          <p:nvPr/>
        </p:nvGrpSpPr>
        <p:grpSpPr>
          <a:xfrm flipH="1">
            <a:off x="8206006" y="4400525"/>
            <a:ext cx="770391" cy="753388"/>
            <a:chOff x="1588425" y="2191100"/>
            <a:chExt cx="482550" cy="471900"/>
          </a:xfrm>
        </p:grpSpPr>
        <p:sp>
          <p:nvSpPr>
            <p:cNvPr id="473" name="Google Shape;473;p19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19"/>
          <p:cNvGrpSpPr/>
          <p:nvPr/>
        </p:nvGrpSpPr>
        <p:grpSpPr>
          <a:xfrm>
            <a:off x="6019123" y="4978315"/>
            <a:ext cx="1136331" cy="160616"/>
            <a:chOff x="683810" y="4991565"/>
            <a:chExt cx="1136331" cy="160616"/>
          </a:xfrm>
        </p:grpSpPr>
        <p:sp>
          <p:nvSpPr>
            <p:cNvPr id="479" name="Google Shape;479;p19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19"/>
          <p:cNvSpPr/>
          <p:nvPr/>
        </p:nvSpPr>
        <p:spPr>
          <a:xfrm>
            <a:off x="7094273" y="497831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40_1_1_1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"/>
          <p:cNvSpPr txBox="1"/>
          <p:nvPr>
            <p:ph type="title"/>
          </p:nvPr>
        </p:nvSpPr>
        <p:spPr>
          <a:xfrm>
            <a:off x="2456300" y="2076500"/>
            <a:ext cx="42399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4" name="Google Shape;484;p20"/>
          <p:cNvSpPr txBox="1"/>
          <p:nvPr>
            <p:ph hasCustomPrompt="1" idx="2" type="title"/>
          </p:nvPr>
        </p:nvSpPr>
        <p:spPr>
          <a:xfrm>
            <a:off x="2456306" y="1335975"/>
            <a:ext cx="14985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5" name="Google Shape;485;p20"/>
          <p:cNvSpPr txBox="1"/>
          <p:nvPr>
            <p:ph idx="1" type="subTitle"/>
          </p:nvPr>
        </p:nvSpPr>
        <p:spPr>
          <a:xfrm>
            <a:off x="2456300" y="3032300"/>
            <a:ext cx="42399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86" name="Google Shape;486;p20"/>
          <p:cNvGrpSpPr/>
          <p:nvPr/>
        </p:nvGrpSpPr>
        <p:grpSpPr>
          <a:xfrm>
            <a:off x="142875" y="3506536"/>
            <a:ext cx="805839" cy="1642581"/>
            <a:chOff x="7493850" y="632373"/>
            <a:chExt cx="805839" cy="1642581"/>
          </a:xfrm>
        </p:grpSpPr>
        <p:sp>
          <p:nvSpPr>
            <p:cNvPr id="487" name="Google Shape;487;p20"/>
            <p:cNvSpPr/>
            <p:nvPr/>
          </p:nvSpPr>
          <p:spPr>
            <a:xfrm>
              <a:off x="7493850" y="728435"/>
              <a:ext cx="805839" cy="1546519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7534555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7534555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7534555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7534555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534555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7534555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7534555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7534555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7534555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7534555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7534555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7534555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7534555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7534555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7534555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7534555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7534555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7534555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534555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7534555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7525660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915771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915771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7915771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7915771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7915771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7915771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7915771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7915771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7915771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7915771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7915771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7915771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7915771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7915771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7915771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7915771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7915771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7915771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7915771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7915771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7916243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557631" y="632373"/>
              <a:ext cx="676948" cy="120769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0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532" name="Google Shape;532;p20"/>
            <p:cNvSpPr/>
            <p:nvPr/>
          </p:nvSpPr>
          <p:spPr>
            <a:xfrm>
              <a:off x="6075622" y="2110716"/>
              <a:ext cx="1024632" cy="2360481"/>
            </a:xfrm>
            <a:custGeom>
              <a:rect b="b" l="l" r="r" t="t"/>
              <a:pathLst>
                <a:path extrusionOk="0" h="48178" w="20913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6297536" y="1976872"/>
              <a:ext cx="571919" cy="143016"/>
            </a:xfrm>
            <a:custGeom>
              <a:rect b="b" l="l" r="r" t="t"/>
              <a:pathLst>
                <a:path extrusionOk="0" h="2919" w="11673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6170924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6357118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6541794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6727939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6912614" y="2244776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6170924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6357118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541794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727939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912614" y="252774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0924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357118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541794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727939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912614" y="2809235"/>
              <a:ext cx="86427" cy="145956"/>
            </a:xfrm>
            <a:custGeom>
              <a:rect b="b" l="l" r="r" t="t"/>
              <a:pathLst>
                <a:path extrusionOk="0" h="2979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170924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357118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541794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6727939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6912614" y="3089210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6170924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6357118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541794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727939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912614" y="3372175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170924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57118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541794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727939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912614" y="3653669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170924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357118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541794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727939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6912614" y="3935164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6170924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6357118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6541794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6727939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6912614" y="421661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4794425" y="1845150"/>
            <a:ext cx="27945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3"/>
          <p:cNvSpPr txBox="1"/>
          <p:nvPr>
            <p:ph idx="1" type="subTitle"/>
          </p:nvPr>
        </p:nvSpPr>
        <p:spPr>
          <a:xfrm>
            <a:off x="4794425" y="3226650"/>
            <a:ext cx="24957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" name="Google Shape;44;p3"/>
          <p:cNvSpPr txBox="1"/>
          <p:nvPr>
            <p:ph hasCustomPrompt="1" idx="2" type="title"/>
          </p:nvPr>
        </p:nvSpPr>
        <p:spPr>
          <a:xfrm>
            <a:off x="4794413" y="1104900"/>
            <a:ext cx="9309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5" name="Google Shape;45;p3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46" name="Google Shape;46;p3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47" name="Google Shape;47;p3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48" name="Google Shape;48;p3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" name="Google Shape;50;p3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51" name="Google Shape;51;p3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3" name="Google Shape;53;p3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54" name="Google Shape;54;p3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" name="Google Shape;56;p3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" name="Google Shape;59;p3"/>
          <p:cNvGrpSpPr/>
          <p:nvPr/>
        </p:nvGrpSpPr>
        <p:grpSpPr>
          <a:xfrm>
            <a:off x="7638334" y="2700178"/>
            <a:ext cx="1338074" cy="2452004"/>
            <a:chOff x="7638334" y="2700178"/>
            <a:chExt cx="1338074" cy="2452004"/>
          </a:xfrm>
        </p:grpSpPr>
        <p:grpSp>
          <p:nvGrpSpPr>
            <p:cNvPr id="60" name="Google Shape;60;p3"/>
            <p:cNvGrpSpPr/>
            <p:nvPr/>
          </p:nvGrpSpPr>
          <p:grpSpPr>
            <a:xfrm>
              <a:off x="7638334" y="3428835"/>
              <a:ext cx="661347" cy="1710076"/>
              <a:chOff x="4947609" y="2834935"/>
              <a:chExt cx="661347" cy="1710076"/>
            </a:xfrm>
          </p:grpSpPr>
          <p:sp>
            <p:nvSpPr>
              <p:cNvPr id="61" name="Google Shape;61;p3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rect b="b" l="l" r="r" t="t"/>
                <a:pathLst>
                  <a:path extrusionOk="0" h="32160" w="17022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rect b="b" l="l" r="r" t="t"/>
                <a:pathLst>
                  <a:path extrusionOk="0" fill="none" h="36901" w="1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rect b="b" l="l" r="r" t="t"/>
                <a:pathLst>
                  <a:path extrusionOk="0" fill="none" h="2949" w="301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rect b="b" l="l" r="r" t="t"/>
                <a:pathLst>
                  <a:path extrusionOk="0" fill="none" h="3010" w="301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rect b="b" l="l" r="r" t="t"/>
                <a:pathLst>
                  <a:path extrusionOk="0" fill="none" h="3953" w="3952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" name="Google Shape;66;p3"/>
            <p:cNvGrpSpPr/>
            <p:nvPr/>
          </p:nvGrpSpPr>
          <p:grpSpPr>
            <a:xfrm>
              <a:off x="8033963" y="2700178"/>
              <a:ext cx="942445" cy="2438725"/>
              <a:chOff x="5343238" y="2048382"/>
              <a:chExt cx="942445" cy="2438725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rect b="b" l="l" r="r" t="t"/>
                <a:pathLst>
                  <a:path extrusionOk="0" h="45898" w="24257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rect b="b" l="l" r="r" t="t"/>
                <a:pathLst>
                  <a:path extrusionOk="0" fill="none" h="52647" w="1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rect b="b" l="l" r="r" t="t"/>
                <a:pathLst>
                  <a:path extrusionOk="0" fill="none" h="4256" w="4286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rect b="b" l="l" r="r" t="t"/>
                <a:pathLst>
                  <a:path extrusionOk="0" fill="none" h="4287" w="4286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rect b="b" l="l" r="r" t="t"/>
                <a:pathLst>
                  <a:path extrusionOk="0" fill="none" h="5654" w="5624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" name="Google Shape;72;p3"/>
            <p:cNvGrpSpPr/>
            <p:nvPr/>
          </p:nvGrpSpPr>
          <p:grpSpPr>
            <a:xfrm>
              <a:off x="7700248" y="4947856"/>
              <a:ext cx="1220393" cy="204325"/>
              <a:chOff x="329073" y="4934583"/>
              <a:chExt cx="1220393" cy="204325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6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1"/>
          <p:cNvSpPr txBox="1"/>
          <p:nvPr>
            <p:ph type="ctrTitle"/>
          </p:nvPr>
        </p:nvSpPr>
        <p:spPr>
          <a:xfrm>
            <a:off x="4769250" y="1504000"/>
            <a:ext cx="2376900" cy="25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576" name="Google Shape;576;p21"/>
          <p:cNvSpPr txBox="1"/>
          <p:nvPr>
            <p:ph idx="1" type="subTitle"/>
          </p:nvPr>
        </p:nvSpPr>
        <p:spPr>
          <a:xfrm>
            <a:off x="4769250" y="1890446"/>
            <a:ext cx="2376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7" name="Google Shape;577;p21"/>
          <p:cNvSpPr txBox="1"/>
          <p:nvPr>
            <p:ph hasCustomPrompt="1" idx="2" type="title"/>
          </p:nvPr>
        </p:nvSpPr>
        <p:spPr>
          <a:xfrm>
            <a:off x="1997850" y="1500000"/>
            <a:ext cx="25428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b="0"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8" name="Google Shape;578;p21"/>
          <p:cNvSpPr txBox="1"/>
          <p:nvPr>
            <p:ph idx="3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79" name="Google Shape;579;p21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580" name="Google Shape;580;p21"/>
            <p:cNvSpPr/>
            <p:nvPr/>
          </p:nvSpPr>
          <p:spPr>
            <a:xfrm>
              <a:off x="6075622" y="2110716"/>
              <a:ext cx="1024632" cy="2360481"/>
            </a:xfrm>
            <a:custGeom>
              <a:rect b="b" l="l" r="r" t="t"/>
              <a:pathLst>
                <a:path extrusionOk="0" h="48178" w="20913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6297536" y="1976872"/>
              <a:ext cx="571919" cy="143016"/>
            </a:xfrm>
            <a:custGeom>
              <a:rect b="b" l="l" r="r" t="t"/>
              <a:pathLst>
                <a:path extrusionOk="0" h="2919" w="11673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6170924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6357118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6541794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6727939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6912614" y="2244776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6170924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6357118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6541794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6727939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6912614" y="252774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6170924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6357118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6541794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6727939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6912614" y="2809235"/>
              <a:ext cx="86427" cy="145956"/>
            </a:xfrm>
            <a:custGeom>
              <a:rect b="b" l="l" r="r" t="t"/>
              <a:pathLst>
                <a:path extrusionOk="0" h="2979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6170924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6357118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6541794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6727939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6912614" y="3089210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6170924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6357118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6541794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6727939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6912614" y="3372175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6170924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6357118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6541794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6727939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6912614" y="3653669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6170924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6357118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6541794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6727939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6912614" y="3935164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6170924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6357118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6541794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6727939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6912614" y="421661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1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623" name="Google Shape;623;p21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624" name="Google Shape;624;p21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rect b="b" l="l" r="r" t="t"/>
                <a:pathLst>
                  <a:path extrusionOk="0" h="15513" w="12828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rect b="b" l="l" r="r" t="t"/>
                <a:pathLst>
                  <a:path extrusionOk="0" fill="none" h="12189" w="6385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6" name="Google Shape;626;p21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627" name="Google Shape;627;p21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rect b="b" l="l" r="r" t="t"/>
                <a:pathLst>
                  <a:path extrusionOk="0" h="25565" w="8142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rect b="b" l="l" r="r" t="t"/>
                <a:pathLst>
                  <a:path extrusionOk="0" fill="none" h="22767" w="3861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9" name="Google Shape;629;p21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630" name="Google Shape;630;p21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rect b="b" l="l" r="r" t="t"/>
                <a:pathLst>
                  <a:path extrusionOk="0" h="17046" w="11977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rect b="b" l="l" r="r" t="t"/>
                <a:pathLst>
                  <a:path extrusionOk="0" fill="none" h="14803" w="687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2" name="Google Shape;632;p21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633" name="Google Shape;633;p21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21"/>
          <p:cNvSpPr txBox="1"/>
          <p:nvPr>
            <p:ph idx="4" type="ctrTitle"/>
          </p:nvPr>
        </p:nvSpPr>
        <p:spPr>
          <a:xfrm>
            <a:off x="4769250" y="2458027"/>
            <a:ext cx="2376900" cy="25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36" name="Google Shape;636;p21"/>
          <p:cNvSpPr txBox="1"/>
          <p:nvPr>
            <p:ph idx="5" type="subTitle"/>
          </p:nvPr>
        </p:nvSpPr>
        <p:spPr>
          <a:xfrm>
            <a:off x="4769250" y="2844473"/>
            <a:ext cx="2376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7" name="Google Shape;637;p21"/>
          <p:cNvSpPr txBox="1"/>
          <p:nvPr>
            <p:ph hasCustomPrompt="1" idx="6" type="title"/>
          </p:nvPr>
        </p:nvSpPr>
        <p:spPr>
          <a:xfrm>
            <a:off x="1997850" y="2454025"/>
            <a:ext cx="25428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b="0"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21"/>
          <p:cNvSpPr txBox="1"/>
          <p:nvPr>
            <p:ph idx="7" type="ctrTitle"/>
          </p:nvPr>
        </p:nvSpPr>
        <p:spPr>
          <a:xfrm>
            <a:off x="4769250" y="3412054"/>
            <a:ext cx="2376900" cy="25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Fira Sans Condensed Medium"/>
              <a:buNone/>
              <a:defRPr sz="2400">
                <a:solidFill>
                  <a:schemeClr val="dk2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39" name="Google Shape;639;p21"/>
          <p:cNvSpPr txBox="1"/>
          <p:nvPr>
            <p:ph idx="8" type="subTitle"/>
          </p:nvPr>
        </p:nvSpPr>
        <p:spPr>
          <a:xfrm>
            <a:off x="4769250" y="3798500"/>
            <a:ext cx="2376900" cy="2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0" name="Google Shape;640;p21"/>
          <p:cNvSpPr txBox="1"/>
          <p:nvPr>
            <p:ph hasCustomPrompt="1" idx="9" type="title"/>
          </p:nvPr>
        </p:nvSpPr>
        <p:spPr>
          <a:xfrm>
            <a:off x="1997850" y="3408050"/>
            <a:ext cx="2542800" cy="6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b="0"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2"/>
          <p:cNvSpPr txBox="1"/>
          <p:nvPr>
            <p:ph idx="1" type="subTitle"/>
          </p:nvPr>
        </p:nvSpPr>
        <p:spPr>
          <a:xfrm>
            <a:off x="1483200" y="959063"/>
            <a:ext cx="4488900" cy="20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643" name="Google Shape;643;p22"/>
          <p:cNvSpPr txBox="1"/>
          <p:nvPr>
            <p:ph idx="2" type="subTitle"/>
          </p:nvPr>
        </p:nvSpPr>
        <p:spPr>
          <a:xfrm>
            <a:off x="1483200" y="3159038"/>
            <a:ext cx="2634300" cy="26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  <p:grpSp>
        <p:nvGrpSpPr>
          <p:cNvPr id="644" name="Google Shape;644;p22"/>
          <p:cNvGrpSpPr/>
          <p:nvPr/>
        </p:nvGrpSpPr>
        <p:grpSpPr>
          <a:xfrm>
            <a:off x="195846" y="3798126"/>
            <a:ext cx="1078167" cy="1236909"/>
            <a:chOff x="7281363" y="3551782"/>
            <a:chExt cx="898772" cy="1031101"/>
          </a:xfrm>
        </p:grpSpPr>
        <p:grpSp>
          <p:nvGrpSpPr>
            <p:cNvPr id="645" name="Google Shape;645;p22"/>
            <p:cNvGrpSpPr/>
            <p:nvPr/>
          </p:nvGrpSpPr>
          <p:grpSpPr>
            <a:xfrm>
              <a:off x="7281363" y="3980164"/>
              <a:ext cx="498400" cy="602719"/>
              <a:chOff x="7281363" y="3980164"/>
              <a:chExt cx="498400" cy="602719"/>
            </a:xfrm>
          </p:grpSpPr>
          <p:sp>
            <p:nvSpPr>
              <p:cNvPr id="646" name="Google Shape;646;p22"/>
              <p:cNvSpPr/>
              <p:nvPr/>
            </p:nvSpPr>
            <p:spPr>
              <a:xfrm>
                <a:off x="7281363" y="3980164"/>
                <a:ext cx="498400" cy="602719"/>
              </a:xfrm>
              <a:custGeom>
                <a:rect b="b" l="l" r="r" t="t"/>
                <a:pathLst>
                  <a:path extrusionOk="0" h="15513" w="12828">
                    <a:moveTo>
                      <a:pt x="2307" y="0"/>
                    </a:moveTo>
                    <a:cubicBezTo>
                      <a:pt x="1720" y="0"/>
                      <a:pt x="1215" y="257"/>
                      <a:pt x="912" y="892"/>
                    </a:cubicBezTo>
                    <a:cubicBezTo>
                      <a:pt x="0" y="2959"/>
                      <a:pt x="3739" y="3627"/>
                      <a:pt x="3739" y="5482"/>
                    </a:cubicBezTo>
                    <a:cubicBezTo>
                      <a:pt x="3739" y="7366"/>
                      <a:pt x="3921" y="8369"/>
                      <a:pt x="5684" y="9403"/>
                    </a:cubicBezTo>
                    <a:cubicBezTo>
                      <a:pt x="7417" y="10406"/>
                      <a:pt x="6961" y="11865"/>
                      <a:pt x="7143" y="12685"/>
                    </a:cubicBezTo>
                    <a:cubicBezTo>
                      <a:pt x="7356" y="13476"/>
                      <a:pt x="9392" y="13962"/>
                      <a:pt x="10456" y="15482"/>
                    </a:cubicBezTo>
                    <a:lnTo>
                      <a:pt x="10456" y="15512"/>
                    </a:lnTo>
                    <a:lnTo>
                      <a:pt x="12128" y="15512"/>
                    </a:lnTo>
                    <a:cubicBezTo>
                      <a:pt x="12128" y="15512"/>
                      <a:pt x="12827" y="8734"/>
                      <a:pt x="11155" y="7761"/>
                    </a:cubicBezTo>
                    <a:cubicBezTo>
                      <a:pt x="9484" y="6819"/>
                      <a:pt x="9636" y="5877"/>
                      <a:pt x="8876" y="4509"/>
                    </a:cubicBezTo>
                    <a:cubicBezTo>
                      <a:pt x="8116" y="3141"/>
                      <a:pt x="7386" y="4205"/>
                      <a:pt x="6140" y="2442"/>
                    </a:cubicBezTo>
                    <a:cubicBezTo>
                      <a:pt x="5303" y="1250"/>
                      <a:pt x="3603" y="0"/>
                      <a:pt x="2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2"/>
              <p:cNvSpPr/>
              <p:nvPr/>
            </p:nvSpPr>
            <p:spPr>
              <a:xfrm>
                <a:off x="7480926" y="4108116"/>
                <a:ext cx="248073" cy="473573"/>
              </a:xfrm>
              <a:custGeom>
                <a:rect b="b" l="l" r="r" t="t"/>
                <a:pathLst>
                  <a:path extrusionOk="0" fill="none" h="12189" w="6385">
                    <a:moveTo>
                      <a:pt x="6384" y="12189"/>
                    </a:moveTo>
                    <a:cubicBezTo>
                      <a:pt x="6384" y="12189"/>
                      <a:pt x="5199" y="5775"/>
                      <a:pt x="1" y="0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8" name="Google Shape;648;p22"/>
            <p:cNvGrpSpPr/>
            <p:nvPr/>
          </p:nvGrpSpPr>
          <p:grpSpPr>
            <a:xfrm>
              <a:off x="7604954" y="3551782"/>
              <a:ext cx="316337" cy="1029875"/>
              <a:chOff x="7604954" y="3551782"/>
              <a:chExt cx="316337" cy="1029875"/>
            </a:xfrm>
          </p:grpSpPr>
          <p:sp>
            <p:nvSpPr>
              <p:cNvPr id="649" name="Google Shape;649;p22"/>
              <p:cNvSpPr/>
              <p:nvPr/>
            </p:nvSpPr>
            <p:spPr>
              <a:xfrm>
                <a:off x="7604954" y="3551782"/>
                <a:ext cx="316337" cy="993264"/>
              </a:xfrm>
              <a:custGeom>
                <a:rect b="b" l="l" r="r" t="t"/>
                <a:pathLst>
                  <a:path extrusionOk="0" h="25565" w="8142">
                    <a:moveTo>
                      <a:pt x="6083" y="0"/>
                    </a:moveTo>
                    <a:cubicBezTo>
                      <a:pt x="5976" y="0"/>
                      <a:pt x="5864" y="11"/>
                      <a:pt x="5745" y="32"/>
                    </a:cubicBezTo>
                    <a:cubicBezTo>
                      <a:pt x="2736" y="549"/>
                      <a:pt x="4134" y="3892"/>
                      <a:pt x="2706" y="5503"/>
                    </a:cubicBezTo>
                    <a:cubicBezTo>
                      <a:pt x="1490" y="6841"/>
                      <a:pt x="1186" y="8573"/>
                      <a:pt x="1763" y="9789"/>
                    </a:cubicBezTo>
                    <a:cubicBezTo>
                      <a:pt x="2858" y="12160"/>
                      <a:pt x="1672" y="12829"/>
                      <a:pt x="1064" y="14318"/>
                    </a:cubicBezTo>
                    <a:cubicBezTo>
                      <a:pt x="1" y="16932"/>
                      <a:pt x="2311" y="23558"/>
                      <a:pt x="2615" y="25534"/>
                    </a:cubicBezTo>
                    <a:lnTo>
                      <a:pt x="2615" y="25564"/>
                    </a:lnTo>
                    <a:lnTo>
                      <a:pt x="4742" y="25564"/>
                    </a:lnTo>
                    <a:cubicBezTo>
                      <a:pt x="4742" y="25564"/>
                      <a:pt x="4560" y="22981"/>
                      <a:pt x="5441" y="20154"/>
                    </a:cubicBezTo>
                    <a:cubicBezTo>
                      <a:pt x="6323" y="17358"/>
                      <a:pt x="4286" y="17479"/>
                      <a:pt x="6049" y="14865"/>
                    </a:cubicBezTo>
                    <a:cubicBezTo>
                      <a:pt x="7174" y="13193"/>
                      <a:pt x="4377" y="12525"/>
                      <a:pt x="6931" y="9789"/>
                    </a:cubicBezTo>
                    <a:cubicBezTo>
                      <a:pt x="8055" y="8543"/>
                      <a:pt x="6809" y="6780"/>
                      <a:pt x="7478" y="5199"/>
                    </a:cubicBezTo>
                    <a:cubicBezTo>
                      <a:pt x="8142" y="3641"/>
                      <a:pt x="8093" y="0"/>
                      <a:pt x="60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2"/>
              <p:cNvSpPr/>
              <p:nvPr/>
            </p:nvSpPr>
            <p:spPr>
              <a:xfrm>
                <a:off x="7665180" y="3697101"/>
                <a:ext cx="150010" cy="884555"/>
              </a:xfrm>
              <a:custGeom>
                <a:rect b="b" l="l" r="r" t="t"/>
                <a:pathLst>
                  <a:path extrusionOk="0" fill="none" h="22767" w="3861">
                    <a:moveTo>
                      <a:pt x="3861" y="0"/>
                    </a:moveTo>
                    <a:cubicBezTo>
                      <a:pt x="3861" y="0"/>
                      <a:pt x="1" y="12645"/>
                      <a:pt x="2280" y="22767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1" name="Google Shape;651;p22"/>
            <p:cNvGrpSpPr/>
            <p:nvPr/>
          </p:nvGrpSpPr>
          <p:grpSpPr>
            <a:xfrm>
              <a:off x="7714799" y="3894604"/>
              <a:ext cx="465336" cy="687076"/>
              <a:chOff x="7714799" y="3894604"/>
              <a:chExt cx="465336" cy="687076"/>
            </a:xfrm>
          </p:grpSpPr>
          <p:sp>
            <p:nvSpPr>
              <p:cNvPr id="652" name="Google Shape;652;p22"/>
              <p:cNvSpPr/>
              <p:nvPr/>
            </p:nvSpPr>
            <p:spPr>
              <a:xfrm>
                <a:off x="7714799" y="3894604"/>
                <a:ext cx="465336" cy="662280"/>
              </a:xfrm>
              <a:custGeom>
                <a:rect b="b" l="l" r="r" t="t"/>
                <a:pathLst>
                  <a:path extrusionOk="0" h="17046" w="11977">
                    <a:moveTo>
                      <a:pt x="10424" y="1"/>
                    </a:moveTo>
                    <a:cubicBezTo>
                      <a:pt x="9343" y="1"/>
                      <a:pt x="7698" y="1141"/>
                      <a:pt x="7174" y="1665"/>
                    </a:cubicBezTo>
                    <a:cubicBezTo>
                      <a:pt x="6999" y="1840"/>
                      <a:pt x="6797" y="1878"/>
                      <a:pt x="6568" y="1878"/>
                    </a:cubicBezTo>
                    <a:cubicBezTo>
                      <a:pt x="6389" y="1878"/>
                      <a:pt x="6194" y="1855"/>
                      <a:pt x="5981" y="1855"/>
                    </a:cubicBezTo>
                    <a:cubicBezTo>
                      <a:pt x="5467" y="1855"/>
                      <a:pt x="4853" y="1990"/>
                      <a:pt x="4134" y="2911"/>
                    </a:cubicBezTo>
                    <a:cubicBezTo>
                      <a:pt x="2797" y="4583"/>
                      <a:pt x="3800" y="5647"/>
                      <a:pt x="2979" y="6316"/>
                    </a:cubicBezTo>
                    <a:cubicBezTo>
                      <a:pt x="2189" y="7015"/>
                      <a:pt x="1520" y="6529"/>
                      <a:pt x="943" y="8109"/>
                    </a:cubicBezTo>
                    <a:cubicBezTo>
                      <a:pt x="0" y="10845"/>
                      <a:pt x="821" y="17045"/>
                      <a:pt x="821" y="17045"/>
                    </a:cubicBezTo>
                    <a:lnTo>
                      <a:pt x="2037" y="17045"/>
                    </a:lnTo>
                    <a:cubicBezTo>
                      <a:pt x="4347" y="15282"/>
                      <a:pt x="4833" y="12608"/>
                      <a:pt x="5016" y="10510"/>
                    </a:cubicBezTo>
                    <a:cubicBezTo>
                      <a:pt x="5259" y="7288"/>
                      <a:pt x="6900" y="8595"/>
                      <a:pt x="7751" y="6863"/>
                    </a:cubicBezTo>
                    <a:cubicBezTo>
                      <a:pt x="8572" y="5100"/>
                      <a:pt x="6931" y="4462"/>
                      <a:pt x="8754" y="3550"/>
                    </a:cubicBezTo>
                    <a:cubicBezTo>
                      <a:pt x="10578" y="2638"/>
                      <a:pt x="11976" y="1240"/>
                      <a:pt x="11156" y="297"/>
                    </a:cubicBezTo>
                    <a:cubicBezTo>
                      <a:pt x="10978" y="87"/>
                      <a:pt x="10723" y="1"/>
                      <a:pt x="104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2"/>
              <p:cNvSpPr/>
              <p:nvPr/>
            </p:nvSpPr>
            <p:spPr>
              <a:xfrm>
                <a:off x="7736053" y="4006547"/>
                <a:ext cx="266917" cy="575134"/>
              </a:xfrm>
              <a:custGeom>
                <a:rect b="b" l="l" r="r" t="t"/>
                <a:pathLst>
                  <a:path extrusionOk="0" fill="none" h="14803" w="6870">
                    <a:moveTo>
                      <a:pt x="6870" y="0"/>
                    </a:moveTo>
                    <a:cubicBezTo>
                      <a:pt x="6870" y="0"/>
                      <a:pt x="0" y="6322"/>
                      <a:pt x="912" y="14803"/>
                    </a:cubicBezTo>
                  </a:path>
                </a:pathLst>
              </a:custGeom>
              <a:noFill/>
              <a:ln cap="rnd" cmpd="sng" w="607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54" name="Google Shape;654;p22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655" name="Google Shape;655;p22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2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2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22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661" name="Google Shape;661;p22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22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667" name="Google Shape;667;p22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9" name="Google Shape;669;p22"/>
          <p:cNvGrpSpPr/>
          <p:nvPr/>
        </p:nvGrpSpPr>
        <p:grpSpPr>
          <a:xfrm>
            <a:off x="182748" y="4947856"/>
            <a:ext cx="1220393" cy="204325"/>
            <a:chOff x="329073" y="4934583"/>
            <a:chExt cx="1220393" cy="204325"/>
          </a:xfrm>
        </p:grpSpPr>
        <p:sp>
          <p:nvSpPr>
            <p:cNvPr id="670" name="Google Shape;670;p22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3"/>
          <p:cNvSpPr txBox="1"/>
          <p:nvPr>
            <p:ph type="ctrTitle"/>
          </p:nvPr>
        </p:nvSpPr>
        <p:spPr>
          <a:xfrm>
            <a:off x="713225" y="1322925"/>
            <a:ext cx="1068000" cy="384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0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74" name="Google Shape;674;p23"/>
          <p:cNvSpPr txBox="1"/>
          <p:nvPr>
            <p:ph idx="1" type="subTitle"/>
          </p:nvPr>
        </p:nvSpPr>
        <p:spPr>
          <a:xfrm>
            <a:off x="713225" y="1707525"/>
            <a:ext cx="3950100" cy="5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5" name="Google Shape;675;p23"/>
          <p:cNvSpPr txBox="1"/>
          <p:nvPr>
            <p:ph idx="2" type="ctrTitle"/>
          </p:nvPr>
        </p:nvSpPr>
        <p:spPr>
          <a:xfrm>
            <a:off x="713225" y="2399806"/>
            <a:ext cx="1068000" cy="384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76" name="Google Shape;676;p23"/>
          <p:cNvSpPr txBox="1"/>
          <p:nvPr>
            <p:ph idx="3" type="subTitle"/>
          </p:nvPr>
        </p:nvSpPr>
        <p:spPr>
          <a:xfrm>
            <a:off x="713225" y="2791175"/>
            <a:ext cx="3950100" cy="53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7" name="Google Shape;677;p23"/>
          <p:cNvSpPr txBox="1"/>
          <p:nvPr>
            <p:ph idx="4" type="ctrTitle"/>
          </p:nvPr>
        </p:nvSpPr>
        <p:spPr>
          <a:xfrm>
            <a:off x="713225" y="3476700"/>
            <a:ext cx="1068000" cy="384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0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678" name="Google Shape;678;p23"/>
          <p:cNvSpPr txBox="1"/>
          <p:nvPr>
            <p:ph idx="5" type="subTitle"/>
          </p:nvPr>
        </p:nvSpPr>
        <p:spPr>
          <a:xfrm>
            <a:off x="713225" y="3871250"/>
            <a:ext cx="3950100" cy="52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9" name="Google Shape;679;p23"/>
          <p:cNvSpPr txBox="1"/>
          <p:nvPr>
            <p:ph idx="6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80" name="Google Shape;680;p23"/>
          <p:cNvGrpSpPr/>
          <p:nvPr/>
        </p:nvGrpSpPr>
        <p:grpSpPr>
          <a:xfrm>
            <a:off x="6826250" y="3798929"/>
            <a:ext cx="1125569" cy="1254520"/>
            <a:chOff x="5438775" y="3344895"/>
            <a:chExt cx="1125569" cy="1254520"/>
          </a:xfrm>
        </p:grpSpPr>
        <p:sp>
          <p:nvSpPr>
            <p:cNvPr id="681" name="Google Shape;681;p23"/>
            <p:cNvSpPr/>
            <p:nvPr/>
          </p:nvSpPr>
          <p:spPr>
            <a:xfrm>
              <a:off x="5438775" y="3725407"/>
              <a:ext cx="711155" cy="833695"/>
            </a:xfrm>
            <a:custGeom>
              <a:rect b="b" l="l" r="r" t="t"/>
              <a:pathLst>
                <a:path extrusionOk="0" h="15716" w="13406">
                  <a:moveTo>
                    <a:pt x="1" y="1"/>
                  </a:moveTo>
                  <a:cubicBezTo>
                    <a:pt x="1" y="1"/>
                    <a:pt x="4104" y="8329"/>
                    <a:pt x="6688" y="10396"/>
                  </a:cubicBezTo>
                  <a:cubicBezTo>
                    <a:pt x="9272" y="12493"/>
                    <a:pt x="11186" y="14925"/>
                    <a:pt x="11430" y="15715"/>
                  </a:cubicBezTo>
                  <a:lnTo>
                    <a:pt x="13405" y="15715"/>
                  </a:lnTo>
                  <a:cubicBezTo>
                    <a:pt x="13405" y="15715"/>
                    <a:pt x="10974" y="288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5566197" y="3815642"/>
              <a:ext cx="551482" cy="754760"/>
            </a:xfrm>
            <a:custGeom>
              <a:rect b="b" l="l" r="r" t="t"/>
              <a:pathLst>
                <a:path extrusionOk="0" h="14228" w="10396">
                  <a:moveTo>
                    <a:pt x="209" y="1"/>
                  </a:moveTo>
                  <a:cubicBezTo>
                    <a:pt x="152" y="1"/>
                    <a:pt x="100" y="34"/>
                    <a:pt x="61" y="93"/>
                  </a:cubicBezTo>
                  <a:cubicBezTo>
                    <a:pt x="0" y="154"/>
                    <a:pt x="31" y="275"/>
                    <a:pt x="122" y="306"/>
                  </a:cubicBezTo>
                  <a:cubicBezTo>
                    <a:pt x="182" y="336"/>
                    <a:pt x="6718" y="4379"/>
                    <a:pt x="10031" y="14075"/>
                  </a:cubicBezTo>
                  <a:cubicBezTo>
                    <a:pt x="10031" y="14136"/>
                    <a:pt x="10091" y="14166"/>
                    <a:pt x="10183" y="14166"/>
                  </a:cubicBezTo>
                  <a:cubicBezTo>
                    <a:pt x="10183" y="14166"/>
                    <a:pt x="10213" y="14166"/>
                    <a:pt x="10243" y="14227"/>
                  </a:cubicBezTo>
                  <a:cubicBezTo>
                    <a:pt x="10365" y="14166"/>
                    <a:pt x="10395" y="14045"/>
                    <a:pt x="10365" y="13984"/>
                  </a:cubicBezTo>
                  <a:cubicBezTo>
                    <a:pt x="7022" y="4166"/>
                    <a:pt x="365" y="93"/>
                    <a:pt x="304" y="32"/>
                  </a:cubicBezTo>
                  <a:cubicBezTo>
                    <a:pt x="272" y="11"/>
                    <a:pt x="239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6136993" y="3991496"/>
              <a:ext cx="427351" cy="567608"/>
            </a:xfrm>
            <a:custGeom>
              <a:rect b="b" l="l" r="r" t="t"/>
              <a:pathLst>
                <a:path extrusionOk="0" h="10700" w="8056">
                  <a:moveTo>
                    <a:pt x="8055" y="0"/>
                  </a:moveTo>
                  <a:lnTo>
                    <a:pt x="8055" y="0"/>
                  </a:lnTo>
                  <a:cubicBezTo>
                    <a:pt x="1034" y="2310"/>
                    <a:pt x="0" y="10699"/>
                    <a:pt x="0" y="10699"/>
                  </a:cubicBezTo>
                  <a:lnTo>
                    <a:pt x="1277" y="10669"/>
                  </a:lnTo>
                  <a:cubicBezTo>
                    <a:pt x="1429" y="10152"/>
                    <a:pt x="2523" y="8480"/>
                    <a:pt x="4134" y="7021"/>
                  </a:cubicBezTo>
                  <a:cubicBezTo>
                    <a:pt x="5715" y="5532"/>
                    <a:pt x="8055" y="0"/>
                    <a:pt x="8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6154711" y="4072659"/>
              <a:ext cx="332236" cy="515463"/>
            </a:xfrm>
            <a:custGeom>
              <a:rect b="b" l="l" r="r" t="t"/>
              <a:pathLst>
                <a:path extrusionOk="0" h="9717" w="6263">
                  <a:moveTo>
                    <a:pt x="6109" y="0"/>
                  </a:moveTo>
                  <a:cubicBezTo>
                    <a:pt x="6069" y="0"/>
                    <a:pt x="6026" y="8"/>
                    <a:pt x="5989" y="20"/>
                  </a:cubicBezTo>
                  <a:cubicBezTo>
                    <a:pt x="5958" y="20"/>
                    <a:pt x="1794" y="2999"/>
                    <a:pt x="31" y="9534"/>
                  </a:cubicBezTo>
                  <a:cubicBezTo>
                    <a:pt x="1" y="9595"/>
                    <a:pt x="61" y="9686"/>
                    <a:pt x="153" y="9716"/>
                  </a:cubicBezTo>
                  <a:lnTo>
                    <a:pt x="183" y="9716"/>
                  </a:lnTo>
                  <a:cubicBezTo>
                    <a:pt x="274" y="9716"/>
                    <a:pt x="335" y="9625"/>
                    <a:pt x="335" y="9564"/>
                  </a:cubicBezTo>
                  <a:cubicBezTo>
                    <a:pt x="2098" y="3212"/>
                    <a:pt x="6140" y="324"/>
                    <a:pt x="6201" y="294"/>
                  </a:cubicBezTo>
                  <a:cubicBezTo>
                    <a:pt x="6262" y="263"/>
                    <a:pt x="6262" y="142"/>
                    <a:pt x="6232" y="51"/>
                  </a:cubicBezTo>
                  <a:cubicBezTo>
                    <a:pt x="6214" y="15"/>
                    <a:pt x="6165" y="0"/>
                    <a:pt x="6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5790324" y="3344895"/>
              <a:ext cx="574027" cy="1254520"/>
            </a:xfrm>
            <a:custGeom>
              <a:rect b="b" l="l" r="r" t="t"/>
              <a:pathLst>
                <a:path extrusionOk="0" h="23649" w="10821">
                  <a:moveTo>
                    <a:pt x="0" y="0"/>
                  </a:moveTo>
                  <a:cubicBezTo>
                    <a:pt x="0" y="1"/>
                    <a:pt x="669" y="11125"/>
                    <a:pt x="2523" y="14651"/>
                  </a:cubicBezTo>
                  <a:cubicBezTo>
                    <a:pt x="4438" y="18177"/>
                    <a:pt x="5350" y="21764"/>
                    <a:pt x="5289" y="22736"/>
                  </a:cubicBezTo>
                  <a:lnTo>
                    <a:pt x="7508" y="23648"/>
                  </a:lnTo>
                  <a:cubicBezTo>
                    <a:pt x="7508" y="23648"/>
                    <a:pt x="10821" y="829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5888676" y="3508282"/>
              <a:ext cx="307994" cy="1079835"/>
            </a:xfrm>
            <a:custGeom>
              <a:rect b="b" l="l" r="r" t="t"/>
              <a:pathLst>
                <a:path extrusionOk="0" h="20356" w="5806">
                  <a:moveTo>
                    <a:pt x="181" y="1"/>
                  </a:moveTo>
                  <a:cubicBezTo>
                    <a:pt x="142" y="1"/>
                    <a:pt x="99" y="8"/>
                    <a:pt x="61" y="21"/>
                  </a:cubicBezTo>
                  <a:cubicBezTo>
                    <a:pt x="0" y="51"/>
                    <a:pt x="0" y="173"/>
                    <a:pt x="31" y="264"/>
                  </a:cubicBezTo>
                  <a:cubicBezTo>
                    <a:pt x="122" y="325"/>
                    <a:pt x="5471" y="7893"/>
                    <a:pt x="4590" y="20173"/>
                  </a:cubicBezTo>
                  <a:cubicBezTo>
                    <a:pt x="4560" y="20264"/>
                    <a:pt x="4620" y="20355"/>
                    <a:pt x="4742" y="20355"/>
                  </a:cubicBezTo>
                  <a:cubicBezTo>
                    <a:pt x="4803" y="20355"/>
                    <a:pt x="4894" y="20264"/>
                    <a:pt x="4894" y="20203"/>
                  </a:cubicBezTo>
                  <a:cubicBezTo>
                    <a:pt x="5806" y="7802"/>
                    <a:pt x="335" y="142"/>
                    <a:pt x="304" y="51"/>
                  </a:cubicBezTo>
                  <a:cubicBezTo>
                    <a:pt x="286" y="16"/>
                    <a:pt x="237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7" name="Google Shape;687;p23"/>
          <p:cNvGrpSpPr/>
          <p:nvPr/>
        </p:nvGrpSpPr>
        <p:grpSpPr>
          <a:xfrm>
            <a:off x="6826248" y="4949791"/>
            <a:ext cx="1220393" cy="204325"/>
            <a:chOff x="329073" y="4934583"/>
            <a:chExt cx="1220393" cy="204325"/>
          </a:xfrm>
        </p:grpSpPr>
        <p:sp>
          <p:nvSpPr>
            <p:cNvPr id="688" name="Google Shape;688;p23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0" name="Google Shape;690;p23"/>
          <p:cNvSpPr/>
          <p:nvPr/>
        </p:nvSpPr>
        <p:spPr>
          <a:xfrm>
            <a:off x="1221385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1" name="Google Shape;691;p23"/>
          <p:cNvGrpSpPr/>
          <p:nvPr/>
        </p:nvGrpSpPr>
        <p:grpSpPr>
          <a:xfrm>
            <a:off x="8176000" y="3509898"/>
            <a:ext cx="805839" cy="1642581"/>
            <a:chOff x="7493850" y="632373"/>
            <a:chExt cx="805839" cy="1642581"/>
          </a:xfrm>
        </p:grpSpPr>
        <p:sp>
          <p:nvSpPr>
            <p:cNvPr id="692" name="Google Shape;692;p23"/>
            <p:cNvSpPr/>
            <p:nvPr/>
          </p:nvSpPr>
          <p:spPr>
            <a:xfrm>
              <a:off x="7493850" y="728435"/>
              <a:ext cx="805839" cy="1546519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7534555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7534555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7534555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7534555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7534555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7534555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7534555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7534555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7534555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7534555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7534555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7534555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7534555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7534555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7534555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7534555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7534555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3"/>
            <p:cNvSpPr/>
            <p:nvPr/>
          </p:nvSpPr>
          <p:spPr>
            <a:xfrm>
              <a:off x="7534555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3"/>
            <p:cNvSpPr/>
            <p:nvPr/>
          </p:nvSpPr>
          <p:spPr>
            <a:xfrm>
              <a:off x="7534555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7534555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7525660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7915771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7915771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7915771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7915771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7915771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7915771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7915771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7915771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7915771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7915771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7915771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7915771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7915771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3"/>
            <p:cNvSpPr/>
            <p:nvPr/>
          </p:nvSpPr>
          <p:spPr>
            <a:xfrm>
              <a:off x="7915771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3"/>
            <p:cNvSpPr/>
            <p:nvPr/>
          </p:nvSpPr>
          <p:spPr>
            <a:xfrm>
              <a:off x="7915771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3"/>
            <p:cNvSpPr/>
            <p:nvPr/>
          </p:nvSpPr>
          <p:spPr>
            <a:xfrm>
              <a:off x="7915771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3"/>
            <p:cNvSpPr/>
            <p:nvPr/>
          </p:nvSpPr>
          <p:spPr>
            <a:xfrm>
              <a:off x="7915771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3"/>
            <p:cNvSpPr/>
            <p:nvPr/>
          </p:nvSpPr>
          <p:spPr>
            <a:xfrm>
              <a:off x="7915771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3"/>
            <p:cNvSpPr/>
            <p:nvPr/>
          </p:nvSpPr>
          <p:spPr>
            <a:xfrm>
              <a:off x="7915771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3"/>
            <p:cNvSpPr/>
            <p:nvPr/>
          </p:nvSpPr>
          <p:spPr>
            <a:xfrm>
              <a:off x="7915771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7916243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7557631" y="632373"/>
              <a:ext cx="676948" cy="120769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1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4"/>
          <p:cNvSpPr txBox="1"/>
          <p:nvPr>
            <p:ph idx="1" type="subTitle"/>
          </p:nvPr>
        </p:nvSpPr>
        <p:spPr>
          <a:xfrm>
            <a:off x="1479475" y="1560700"/>
            <a:ext cx="6867300" cy="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38" name="Google Shape;738;p24"/>
          <p:cNvSpPr txBox="1"/>
          <p:nvPr>
            <p:ph type="ctrTitle"/>
          </p:nvPr>
        </p:nvSpPr>
        <p:spPr>
          <a:xfrm>
            <a:off x="1479475" y="1248350"/>
            <a:ext cx="6874800" cy="24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39" name="Google Shape;739;p24"/>
          <p:cNvSpPr txBox="1"/>
          <p:nvPr>
            <p:ph idx="2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40" name="Google Shape;740;p24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741" name="Google Shape;741;p24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24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747" name="Google Shape;747;p24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9" name="Google Shape;749;p24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24"/>
          <p:cNvSpPr txBox="1"/>
          <p:nvPr>
            <p:ph idx="3" type="subTitle"/>
          </p:nvPr>
        </p:nvSpPr>
        <p:spPr>
          <a:xfrm>
            <a:off x="1479475" y="2407992"/>
            <a:ext cx="6867300" cy="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1" name="Google Shape;751;p24"/>
          <p:cNvSpPr txBox="1"/>
          <p:nvPr>
            <p:ph idx="4" type="ctrTitle"/>
          </p:nvPr>
        </p:nvSpPr>
        <p:spPr>
          <a:xfrm>
            <a:off x="1479475" y="2095642"/>
            <a:ext cx="6874800" cy="24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52" name="Google Shape;752;p24"/>
          <p:cNvSpPr txBox="1"/>
          <p:nvPr>
            <p:ph idx="5" type="subTitle"/>
          </p:nvPr>
        </p:nvSpPr>
        <p:spPr>
          <a:xfrm>
            <a:off x="1479475" y="3255283"/>
            <a:ext cx="6867300" cy="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3" name="Google Shape;753;p24"/>
          <p:cNvSpPr txBox="1"/>
          <p:nvPr>
            <p:ph idx="6" type="ctrTitle"/>
          </p:nvPr>
        </p:nvSpPr>
        <p:spPr>
          <a:xfrm>
            <a:off x="1479475" y="2942933"/>
            <a:ext cx="6874800" cy="24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54" name="Google Shape;754;p24"/>
          <p:cNvSpPr txBox="1"/>
          <p:nvPr>
            <p:ph idx="7" type="subTitle"/>
          </p:nvPr>
        </p:nvSpPr>
        <p:spPr>
          <a:xfrm>
            <a:off x="1479475" y="4102575"/>
            <a:ext cx="6867300" cy="2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5" name="Google Shape;755;p24"/>
          <p:cNvSpPr txBox="1"/>
          <p:nvPr>
            <p:ph idx="8" type="ctrTitle"/>
          </p:nvPr>
        </p:nvSpPr>
        <p:spPr>
          <a:xfrm>
            <a:off x="1479475" y="3790225"/>
            <a:ext cx="6874800" cy="240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1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5"/>
          <p:cNvSpPr txBox="1"/>
          <p:nvPr>
            <p:ph idx="1" type="subTitle"/>
          </p:nvPr>
        </p:nvSpPr>
        <p:spPr>
          <a:xfrm>
            <a:off x="713300" y="3592775"/>
            <a:ext cx="34329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58" name="Google Shape;758;p25"/>
          <p:cNvSpPr txBox="1"/>
          <p:nvPr>
            <p:ph type="ctrTitle"/>
          </p:nvPr>
        </p:nvSpPr>
        <p:spPr>
          <a:xfrm>
            <a:off x="713300" y="3207975"/>
            <a:ext cx="13917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59" name="Google Shape;759;p25"/>
          <p:cNvSpPr txBox="1"/>
          <p:nvPr>
            <p:ph idx="2" type="subTitle"/>
          </p:nvPr>
        </p:nvSpPr>
        <p:spPr>
          <a:xfrm>
            <a:off x="4335078" y="2070494"/>
            <a:ext cx="3429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0" name="Google Shape;760;p25"/>
          <p:cNvSpPr txBox="1"/>
          <p:nvPr>
            <p:ph idx="3" type="ctrTitle"/>
          </p:nvPr>
        </p:nvSpPr>
        <p:spPr>
          <a:xfrm>
            <a:off x="4335075" y="1685625"/>
            <a:ext cx="14658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1" name="Google Shape;761;p25"/>
          <p:cNvSpPr txBox="1"/>
          <p:nvPr>
            <p:ph idx="4" type="subTitle"/>
          </p:nvPr>
        </p:nvSpPr>
        <p:spPr>
          <a:xfrm>
            <a:off x="4335078" y="3592844"/>
            <a:ext cx="3429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2" name="Google Shape;762;p25"/>
          <p:cNvSpPr txBox="1"/>
          <p:nvPr>
            <p:ph idx="5" type="ctrTitle"/>
          </p:nvPr>
        </p:nvSpPr>
        <p:spPr>
          <a:xfrm>
            <a:off x="4335075" y="3207975"/>
            <a:ext cx="14658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3" name="Google Shape;763;p25"/>
          <p:cNvSpPr txBox="1"/>
          <p:nvPr>
            <p:ph idx="6" type="subTitle"/>
          </p:nvPr>
        </p:nvSpPr>
        <p:spPr>
          <a:xfrm>
            <a:off x="713300" y="2070425"/>
            <a:ext cx="3429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4" name="Google Shape;764;p25"/>
          <p:cNvSpPr txBox="1"/>
          <p:nvPr>
            <p:ph idx="7" type="ctrTitle"/>
          </p:nvPr>
        </p:nvSpPr>
        <p:spPr>
          <a:xfrm>
            <a:off x="713300" y="1685625"/>
            <a:ext cx="13917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Fira Sans Condensed Medium"/>
              <a:buNone/>
              <a:defRPr sz="16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765" name="Google Shape;765;p25"/>
          <p:cNvSpPr txBox="1"/>
          <p:nvPr>
            <p:ph idx="8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66" name="Google Shape;766;p25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767" name="Google Shape;767;p25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25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773" name="Google Shape;773;p25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25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2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6"/>
          <p:cNvSpPr txBox="1"/>
          <p:nvPr>
            <p:ph idx="1" type="subTitle"/>
          </p:nvPr>
        </p:nvSpPr>
        <p:spPr>
          <a:xfrm>
            <a:off x="1854975" y="2531175"/>
            <a:ext cx="2525400" cy="10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78" name="Google Shape;778;p26"/>
          <p:cNvSpPr txBox="1"/>
          <p:nvPr>
            <p:ph type="ctrTitle"/>
          </p:nvPr>
        </p:nvSpPr>
        <p:spPr>
          <a:xfrm>
            <a:off x="1854850" y="1568625"/>
            <a:ext cx="2525400" cy="8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779" name="Google Shape;779;p26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780" name="Google Shape;780;p26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781" name="Google Shape;781;p26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782" name="Google Shape;782;p26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26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4" name="Google Shape;784;p26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785" name="Google Shape;785;p26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26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7" name="Google Shape;787;p26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788" name="Google Shape;788;p26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26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90" name="Google Shape;790;p26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791" name="Google Shape;791;p2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3" name="Google Shape;793;p26"/>
          <p:cNvGrpSpPr/>
          <p:nvPr/>
        </p:nvGrpSpPr>
        <p:grpSpPr>
          <a:xfrm>
            <a:off x="7638334" y="2700178"/>
            <a:ext cx="1338074" cy="2452004"/>
            <a:chOff x="7638334" y="2700178"/>
            <a:chExt cx="1338074" cy="2452004"/>
          </a:xfrm>
        </p:grpSpPr>
        <p:grpSp>
          <p:nvGrpSpPr>
            <p:cNvPr id="794" name="Google Shape;794;p26"/>
            <p:cNvGrpSpPr/>
            <p:nvPr/>
          </p:nvGrpSpPr>
          <p:grpSpPr>
            <a:xfrm>
              <a:off x="7638334" y="3428835"/>
              <a:ext cx="661347" cy="1710076"/>
              <a:chOff x="4947609" y="2834935"/>
              <a:chExt cx="661347" cy="1710076"/>
            </a:xfrm>
          </p:grpSpPr>
          <p:sp>
            <p:nvSpPr>
              <p:cNvPr id="795" name="Google Shape;795;p26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rect b="b" l="l" r="r" t="t"/>
                <a:pathLst>
                  <a:path extrusionOk="0" h="32160" w="17022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6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rect b="b" l="l" r="r" t="t"/>
                <a:pathLst>
                  <a:path extrusionOk="0" fill="none" h="36901" w="1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6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rect b="b" l="l" r="r" t="t"/>
                <a:pathLst>
                  <a:path extrusionOk="0" fill="none" h="2949" w="301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6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rect b="b" l="l" r="r" t="t"/>
                <a:pathLst>
                  <a:path extrusionOk="0" fill="none" h="3010" w="301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6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rect b="b" l="l" r="r" t="t"/>
                <a:pathLst>
                  <a:path extrusionOk="0" fill="none" h="3953" w="3952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" name="Google Shape;800;p26"/>
            <p:cNvGrpSpPr/>
            <p:nvPr/>
          </p:nvGrpSpPr>
          <p:grpSpPr>
            <a:xfrm>
              <a:off x="8033963" y="2700178"/>
              <a:ext cx="942445" cy="2438725"/>
              <a:chOff x="5343238" y="2048382"/>
              <a:chExt cx="942445" cy="2438725"/>
            </a:xfrm>
          </p:grpSpPr>
          <p:sp>
            <p:nvSpPr>
              <p:cNvPr id="801" name="Google Shape;801;p26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rect b="b" l="l" r="r" t="t"/>
                <a:pathLst>
                  <a:path extrusionOk="0" h="45898" w="24257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6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rect b="b" l="l" r="r" t="t"/>
                <a:pathLst>
                  <a:path extrusionOk="0" fill="none" h="52647" w="1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6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rect b="b" l="l" r="r" t="t"/>
                <a:pathLst>
                  <a:path extrusionOk="0" fill="none" h="4256" w="4286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6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rect b="b" l="l" r="r" t="t"/>
                <a:pathLst>
                  <a:path extrusionOk="0" fill="none" h="4287" w="4286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6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rect b="b" l="l" r="r" t="t"/>
                <a:pathLst>
                  <a:path extrusionOk="0" fill="none" h="5654" w="5624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" name="Google Shape;806;p26"/>
            <p:cNvGrpSpPr/>
            <p:nvPr/>
          </p:nvGrpSpPr>
          <p:grpSpPr>
            <a:xfrm>
              <a:off x="7700248" y="4947856"/>
              <a:ext cx="1220393" cy="204325"/>
              <a:chOff x="329073" y="4934583"/>
              <a:chExt cx="1220393" cy="204325"/>
            </a:xfrm>
          </p:grpSpPr>
          <p:sp>
            <p:nvSpPr>
              <p:cNvPr id="807" name="Google Shape;807;p2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3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7"/>
          <p:cNvSpPr txBox="1"/>
          <p:nvPr>
            <p:ph idx="1" type="subTitle"/>
          </p:nvPr>
        </p:nvSpPr>
        <p:spPr>
          <a:xfrm>
            <a:off x="707675" y="2541675"/>
            <a:ext cx="19671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1" name="Google Shape;811;p27"/>
          <p:cNvSpPr txBox="1"/>
          <p:nvPr>
            <p:ph idx="2" type="subTitle"/>
          </p:nvPr>
        </p:nvSpPr>
        <p:spPr>
          <a:xfrm>
            <a:off x="6473725" y="2541675"/>
            <a:ext cx="19626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2" name="Google Shape;812;p27"/>
          <p:cNvSpPr txBox="1"/>
          <p:nvPr>
            <p:ph type="ctrTitle"/>
          </p:nvPr>
        </p:nvSpPr>
        <p:spPr>
          <a:xfrm>
            <a:off x="707675" y="2156775"/>
            <a:ext cx="16737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13" name="Google Shape;813;p27"/>
          <p:cNvSpPr txBox="1"/>
          <p:nvPr>
            <p:ph idx="3" type="ctrTitle"/>
          </p:nvPr>
        </p:nvSpPr>
        <p:spPr>
          <a:xfrm>
            <a:off x="6762625" y="2156775"/>
            <a:ext cx="16737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14" name="Google Shape;814;p27"/>
          <p:cNvSpPr txBox="1"/>
          <p:nvPr>
            <p:ph idx="4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815" name="Google Shape;815;p27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816" name="Google Shape;816;p27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8" name="Google Shape;818;p27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3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8"/>
          <p:cNvSpPr txBox="1"/>
          <p:nvPr>
            <p:ph idx="1" type="subTitle"/>
          </p:nvPr>
        </p:nvSpPr>
        <p:spPr>
          <a:xfrm>
            <a:off x="713250" y="3183018"/>
            <a:ext cx="22641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1" name="Google Shape;821;p28"/>
          <p:cNvSpPr txBox="1"/>
          <p:nvPr>
            <p:ph idx="2" type="subTitle"/>
          </p:nvPr>
        </p:nvSpPr>
        <p:spPr>
          <a:xfrm>
            <a:off x="3444152" y="3183018"/>
            <a:ext cx="2259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2" name="Google Shape;822;p28"/>
          <p:cNvSpPr txBox="1"/>
          <p:nvPr>
            <p:ph type="ctrTitle"/>
          </p:nvPr>
        </p:nvSpPr>
        <p:spPr>
          <a:xfrm>
            <a:off x="713250" y="2798050"/>
            <a:ext cx="2264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3" name="Google Shape;823;p28"/>
          <p:cNvSpPr txBox="1"/>
          <p:nvPr>
            <p:ph idx="3" type="ctrTitle"/>
          </p:nvPr>
        </p:nvSpPr>
        <p:spPr>
          <a:xfrm>
            <a:off x="3444152" y="2798050"/>
            <a:ext cx="22599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4" name="Google Shape;824;p28"/>
          <p:cNvSpPr txBox="1"/>
          <p:nvPr>
            <p:ph idx="4" type="subTitle"/>
          </p:nvPr>
        </p:nvSpPr>
        <p:spPr>
          <a:xfrm>
            <a:off x="6170898" y="3181950"/>
            <a:ext cx="2259900" cy="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5" name="Google Shape;825;p28"/>
          <p:cNvSpPr txBox="1"/>
          <p:nvPr>
            <p:ph idx="5" type="ctrTitle"/>
          </p:nvPr>
        </p:nvSpPr>
        <p:spPr>
          <a:xfrm>
            <a:off x="6170898" y="2798050"/>
            <a:ext cx="22599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6" name="Google Shape;826;p28"/>
          <p:cNvSpPr txBox="1"/>
          <p:nvPr>
            <p:ph idx="6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827" name="Google Shape;827;p28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828" name="Google Shape;828;p28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0" name="Google Shape;830;p28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831" name="Google Shape;831;p28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" name="Google Shape;836;p28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5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9"/>
          <p:cNvSpPr txBox="1"/>
          <p:nvPr>
            <p:ph idx="1" type="subTitle"/>
          </p:nvPr>
        </p:nvSpPr>
        <p:spPr>
          <a:xfrm>
            <a:off x="714595" y="1933000"/>
            <a:ext cx="1952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9" name="Google Shape;839;p29"/>
          <p:cNvSpPr txBox="1"/>
          <p:nvPr>
            <p:ph idx="2" type="subTitle"/>
          </p:nvPr>
        </p:nvSpPr>
        <p:spPr>
          <a:xfrm>
            <a:off x="3527255" y="1931525"/>
            <a:ext cx="20895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0" name="Google Shape;840;p29"/>
          <p:cNvSpPr txBox="1"/>
          <p:nvPr>
            <p:ph type="ctrTitle"/>
          </p:nvPr>
        </p:nvSpPr>
        <p:spPr>
          <a:xfrm>
            <a:off x="713610" y="1548100"/>
            <a:ext cx="1172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1" name="Google Shape;841;p29"/>
          <p:cNvSpPr txBox="1"/>
          <p:nvPr>
            <p:ph idx="3" type="ctrTitle"/>
          </p:nvPr>
        </p:nvSpPr>
        <p:spPr>
          <a:xfrm>
            <a:off x="3527245" y="1546625"/>
            <a:ext cx="1172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2" name="Google Shape;842;p29"/>
          <p:cNvSpPr txBox="1"/>
          <p:nvPr>
            <p:ph idx="4" type="subTitle"/>
          </p:nvPr>
        </p:nvSpPr>
        <p:spPr>
          <a:xfrm>
            <a:off x="6342685" y="1933001"/>
            <a:ext cx="2087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43" name="Google Shape;843;p29"/>
          <p:cNvSpPr txBox="1"/>
          <p:nvPr>
            <p:ph idx="5" type="ctrTitle"/>
          </p:nvPr>
        </p:nvSpPr>
        <p:spPr>
          <a:xfrm>
            <a:off x="6341313" y="1548100"/>
            <a:ext cx="11718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4" name="Google Shape;844;p29"/>
          <p:cNvSpPr txBox="1"/>
          <p:nvPr>
            <p:ph idx="6" type="subTitle"/>
          </p:nvPr>
        </p:nvSpPr>
        <p:spPr>
          <a:xfrm>
            <a:off x="714595" y="3389300"/>
            <a:ext cx="1952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5" name="Google Shape;845;p29"/>
          <p:cNvSpPr txBox="1"/>
          <p:nvPr>
            <p:ph idx="7" type="subTitle"/>
          </p:nvPr>
        </p:nvSpPr>
        <p:spPr>
          <a:xfrm>
            <a:off x="6340890" y="3389300"/>
            <a:ext cx="20895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6" name="Google Shape;846;p29"/>
          <p:cNvSpPr txBox="1"/>
          <p:nvPr>
            <p:ph idx="8" type="ctrTitle"/>
          </p:nvPr>
        </p:nvSpPr>
        <p:spPr>
          <a:xfrm>
            <a:off x="713610" y="3004500"/>
            <a:ext cx="1172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7" name="Google Shape;847;p29"/>
          <p:cNvSpPr txBox="1"/>
          <p:nvPr>
            <p:ph idx="9" type="ctrTitle"/>
          </p:nvPr>
        </p:nvSpPr>
        <p:spPr>
          <a:xfrm>
            <a:off x="6340881" y="3004499"/>
            <a:ext cx="11718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48" name="Google Shape;848;p29"/>
          <p:cNvSpPr txBox="1"/>
          <p:nvPr>
            <p:ph idx="13" type="subTitle"/>
          </p:nvPr>
        </p:nvSpPr>
        <p:spPr>
          <a:xfrm>
            <a:off x="3528298" y="3389300"/>
            <a:ext cx="2087700" cy="5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9" name="Google Shape;849;p29"/>
          <p:cNvSpPr txBox="1"/>
          <p:nvPr>
            <p:ph idx="14" type="ctrTitle"/>
          </p:nvPr>
        </p:nvSpPr>
        <p:spPr>
          <a:xfrm>
            <a:off x="3527256" y="3004499"/>
            <a:ext cx="1172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b="0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50" name="Google Shape;850;p29"/>
          <p:cNvSpPr txBox="1"/>
          <p:nvPr>
            <p:ph idx="15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51" name="Google Shape;851;p29"/>
          <p:cNvSpPr/>
          <p:nvPr/>
        </p:nvSpPr>
        <p:spPr>
          <a:xfrm>
            <a:off x="1855602" y="4939181"/>
            <a:ext cx="757002" cy="204325"/>
          </a:xfrm>
          <a:custGeom>
            <a:rect b="b" l="l" r="r" t="t"/>
            <a:pathLst>
              <a:path extrusionOk="0" h="5259" w="19484">
                <a:moveTo>
                  <a:pt x="9483" y="0"/>
                </a:moveTo>
                <a:cubicBezTo>
                  <a:pt x="7356" y="0"/>
                  <a:pt x="7356" y="2280"/>
                  <a:pt x="7356" y="2280"/>
                </a:cubicBezTo>
                <a:cubicBezTo>
                  <a:pt x="7356" y="2280"/>
                  <a:pt x="6933" y="2078"/>
                  <a:pt x="6395" y="2078"/>
                </a:cubicBezTo>
                <a:cubicBezTo>
                  <a:pt x="5956" y="2078"/>
                  <a:pt x="5439" y="2213"/>
                  <a:pt x="5015" y="2706"/>
                </a:cubicBezTo>
                <a:cubicBezTo>
                  <a:pt x="5015" y="2706"/>
                  <a:pt x="4164" y="1946"/>
                  <a:pt x="2796" y="1946"/>
                </a:cubicBezTo>
                <a:cubicBezTo>
                  <a:pt x="456" y="1946"/>
                  <a:pt x="0" y="5168"/>
                  <a:pt x="0" y="5168"/>
                </a:cubicBezTo>
                <a:lnTo>
                  <a:pt x="19456" y="5168"/>
                </a:lnTo>
                <a:cubicBezTo>
                  <a:pt x="19250" y="4510"/>
                  <a:pt x="17898" y="517"/>
                  <a:pt x="15471" y="517"/>
                </a:cubicBezTo>
                <a:cubicBezTo>
                  <a:pt x="12797" y="517"/>
                  <a:pt x="12067" y="2858"/>
                  <a:pt x="12067" y="2858"/>
                </a:cubicBezTo>
                <a:cubicBezTo>
                  <a:pt x="12067" y="2858"/>
                  <a:pt x="11611" y="0"/>
                  <a:pt x="9483" y="0"/>
                </a:cubicBezTo>
                <a:close/>
                <a:moveTo>
                  <a:pt x="19456" y="5168"/>
                </a:moveTo>
                <a:lnTo>
                  <a:pt x="19456" y="5168"/>
                </a:lnTo>
                <a:cubicBezTo>
                  <a:pt x="19474" y="5227"/>
                  <a:pt x="19484" y="5259"/>
                  <a:pt x="19484" y="5259"/>
                </a:cubicBezTo>
                <a:lnTo>
                  <a:pt x="19484" y="51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29"/>
          <p:cNvSpPr/>
          <p:nvPr/>
        </p:nvSpPr>
        <p:spPr>
          <a:xfrm>
            <a:off x="5672671" y="4940058"/>
            <a:ext cx="755062" cy="202545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rgbClr val="A7A1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0"/>
          <p:cNvSpPr txBox="1"/>
          <p:nvPr>
            <p:ph type="ctrTitle"/>
          </p:nvPr>
        </p:nvSpPr>
        <p:spPr>
          <a:xfrm>
            <a:off x="713225" y="914400"/>
            <a:ext cx="2306400" cy="69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5" name="Google Shape;855;p30"/>
          <p:cNvSpPr txBox="1"/>
          <p:nvPr>
            <p:ph idx="1" type="subTitle"/>
          </p:nvPr>
        </p:nvSpPr>
        <p:spPr>
          <a:xfrm>
            <a:off x="713225" y="1610975"/>
            <a:ext cx="44913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6" name="Google Shape;856;p30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857" name="Google Shape;857;p30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30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863" name="Google Shape;863;p30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8" name="Google Shape;868;p30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869" name="Google Shape;869;p30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"/>
          <p:cNvSpPr txBox="1"/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4"/>
          <p:cNvSpPr txBox="1"/>
          <p:nvPr>
            <p:ph idx="1" type="subTitle"/>
          </p:nvPr>
        </p:nvSpPr>
        <p:spPr>
          <a:xfrm>
            <a:off x="713250" y="1076225"/>
            <a:ext cx="77175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romanLcPeriod"/>
              <a:defRPr/>
            </a:lvl9pPr>
          </a:lstStyle>
          <a:p/>
        </p:txBody>
      </p:sp>
      <p:grpSp>
        <p:nvGrpSpPr>
          <p:cNvPr id="78" name="Google Shape;78;p4"/>
          <p:cNvGrpSpPr/>
          <p:nvPr/>
        </p:nvGrpSpPr>
        <p:grpSpPr>
          <a:xfrm>
            <a:off x="7820573" y="3798126"/>
            <a:ext cx="1220393" cy="1354055"/>
            <a:chOff x="182748" y="3798126"/>
            <a:chExt cx="1220393" cy="1354055"/>
          </a:xfrm>
        </p:grpSpPr>
        <p:grpSp>
          <p:nvGrpSpPr>
            <p:cNvPr id="79" name="Google Shape;79;p4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80" name="Google Shape;80;p4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81" name="Google Shape;81;p4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3" name="Google Shape;83;p4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84" name="Google Shape;84;p4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" name="Google Shape;86;p4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87" name="Google Shape;87;p4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9" name="Google Shape;89;p4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" name="Google Shape;92;p4"/>
          <p:cNvSpPr/>
          <p:nvPr/>
        </p:nvSpPr>
        <p:spPr>
          <a:xfrm>
            <a:off x="1221385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2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31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873" name="Google Shape;873;p31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31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6" name="Google Shape;876;p31"/>
          <p:cNvGrpSpPr/>
          <p:nvPr/>
        </p:nvGrpSpPr>
        <p:grpSpPr>
          <a:xfrm>
            <a:off x="7638334" y="3428835"/>
            <a:ext cx="661347" cy="1710076"/>
            <a:chOff x="4947609" y="2834935"/>
            <a:chExt cx="661347" cy="1710076"/>
          </a:xfrm>
        </p:grpSpPr>
        <p:sp>
          <p:nvSpPr>
            <p:cNvPr id="877" name="Google Shape;877;p31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1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31"/>
          <p:cNvGrpSpPr/>
          <p:nvPr/>
        </p:nvGrpSpPr>
        <p:grpSpPr>
          <a:xfrm>
            <a:off x="8033963" y="2700178"/>
            <a:ext cx="942445" cy="2438725"/>
            <a:chOff x="5343238" y="2048382"/>
            <a:chExt cx="942445" cy="2438725"/>
          </a:xfrm>
        </p:grpSpPr>
        <p:sp>
          <p:nvSpPr>
            <p:cNvPr id="883" name="Google Shape;883;p31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1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1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31"/>
          <p:cNvGrpSpPr/>
          <p:nvPr/>
        </p:nvGrpSpPr>
        <p:grpSpPr>
          <a:xfrm>
            <a:off x="7700248" y="4947856"/>
            <a:ext cx="1220393" cy="204325"/>
            <a:chOff x="329073" y="4934583"/>
            <a:chExt cx="1220393" cy="204325"/>
          </a:xfrm>
        </p:grpSpPr>
        <p:sp>
          <p:nvSpPr>
            <p:cNvPr id="889" name="Google Shape;889;p31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3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32"/>
          <p:cNvGrpSpPr/>
          <p:nvPr/>
        </p:nvGrpSpPr>
        <p:grpSpPr>
          <a:xfrm flipH="1">
            <a:off x="8206006" y="4400525"/>
            <a:ext cx="770391" cy="753388"/>
            <a:chOff x="1588425" y="2191100"/>
            <a:chExt cx="482550" cy="471900"/>
          </a:xfrm>
        </p:grpSpPr>
        <p:sp>
          <p:nvSpPr>
            <p:cNvPr id="893" name="Google Shape;893;p32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32"/>
          <p:cNvGrpSpPr/>
          <p:nvPr/>
        </p:nvGrpSpPr>
        <p:grpSpPr>
          <a:xfrm>
            <a:off x="683810" y="4991565"/>
            <a:ext cx="1136331" cy="160616"/>
            <a:chOff x="683810" y="4991565"/>
            <a:chExt cx="1136331" cy="160616"/>
          </a:xfrm>
        </p:grpSpPr>
        <p:sp>
          <p:nvSpPr>
            <p:cNvPr id="899" name="Google Shape;899;p32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1" name="Google Shape;901;p32"/>
          <p:cNvSpPr/>
          <p:nvPr/>
        </p:nvSpPr>
        <p:spPr>
          <a:xfrm>
            <a:off x="17589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CUSTOM_43_1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33"/>
          <p:cNvGrpSpPr/>
          <p:nvPr/>
        </p:nvGrpSpPr>
        <p:grpSpPr>
          <a:xfrm>
            <a:off x="236784" y="3443860"/>
            <a:ext cx="661347" cy="1710076"/>
            <a:chOff x="4947609" y="2834935"/>
            <a:chExt cx="661347" cy="1710076"/>
          </a:xfrm>
        </p:grpSpPr>
        <p:sp>
          <p:nvSpPr>
            <p:cNvPr id="904" name="Google Shape;904;p33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33"/>
          <p:cNvGrpSpPr/>
          <p:nvPr/>
        </p:nvGrpSpPr>
        <p:grpSpPr>
          <a:xfrm>
            <a:off x="632413" y="2715203"/>
            <a:ext cx="942445" cy="2438725"/>
            <a:chOff x="5343238" y="2048382"/>
            <a:chExt cx="942445" cy="2438725"/>
          </a:xfrm>
        </p:grpSpPr>
        <p:sp>
          <p:nvSpPr>
            <p:cNvPr id="910" name="Google Shape;910;p33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33"/>
          <p:cNvGrpSpPr/>
          <p:nvPr/>
        </p:nvGrpSpPr>
        <p:grpSpPr>
          <a:xfrm flipH="1">
            <a:off x="3793069" y="4398775"/>
            <a:ext cx="770391" cy="753388"/>
            <a:chOff x="1588425" y="2191100"/>
            <a:chExt cx="482550" cy="471900"/>
          </a:xfrm>
        </p:grpSpPr>
        <p:sp>
          <p:nvSpPr>
            <p:cNvPr id="916" name="Google Shape;916;p33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33"/>
          <p:cNvGrpSpPr/>
          <p:nvPr/>
        </p:nvGrpSpPr>
        <p:grpSpPr>
          <a:xfrm>
            <a:off x="10" y="4991565"/>
            <a:ext cx="1136331" cy="160616"/>
            <a:chOff x="683810" y="4991565"/>
            <a:chExt cx="1136331" cy="160616"/>
          </a:xfrm>
        </p:grpSpPr>
        <p:sp>
          <p:nvSpPr>
            <p:cNvPr id="922" name="Google Shape;922;p33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33"/>
          <p:cNvSpPr/>
          <p:nvPr/>
        </p:nvSpPr>
        <p:spPr>
          <a:xfrm>
            <a:off x="1075160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5" name="Google Shape;925;p33"/>
          <p:cNvGrpSpPr/>
          <p:nvPr/>
        </p:nvGrpSpPr>
        <p:grpSpPr>
          <a:xfrm>
            <a:off x="1606773" y="3799876"/>
            <a:ext cx="1220393" cy="1354055"/>
            <a:chOff x="182748" y="3798126"/>
            <a:chExt cx="1220393" cy="1354055"/>
          </a:xfrm>
        </p:grpSpPr>
        <p:grpSp>
          <p:nvGrpSpPr>
            <p:cNvPr id="926" name="Google Shape;926;p33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927" name="Google Shape;927;p33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928" name="Google Shape;928;p33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9" name="Google Shape;929;p33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0" name="Google Shape;930;p33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931" name="Google Shape;931;p33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2" name="Google Shape;932;p33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33" name="Google Shape;933;p33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934" name="Google Shape;934;p33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5" name="Google Shape;935;p33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36" name="Google Shape;936;p33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937" name="Google Shape;937;p33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3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9" name="Google Shape;939;p33"/>
          <p:cNvGrpSpPr/>
          <p:nvPr/>
        </p:nvGrpSpPr>
        <p:grpSpPr>
          <a:xfrm>
            <a:off x="2794873" y="4991565"/>
            <a:ext cx="1136331" cy="160616"/>
            <a:chOff x="683810" y="4991565"/>
            <a:chExt cx="1136331" cy="160616"/>
          </a:xfrm>
        </p:grpSpPr>
        <p:sp>
          <p:nvSpPr>
            <p:cNvPr id="940" name="Google Shape;940;p33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33"/>
          <p:cNvGrpSpPr/>
          <p:nvPr/>
        </p:nvGrpSpPr>
        <p:grpSpPr>
          <a:xfrm>
            <a:off x="8266884" y="3440535"/>
            <a:ext cx="661347" cy="1710076"/>
            <a:chOff x="4947609" y="2834935"/>
            <a:chExt cx="661347" cy="1710076"/>
          </a:xfrm>
        </p:grpSpPr>
        <p:sp>
          <p:nvSpPr>
            <p:cNvPr id="943" name="Google Shape;943;p33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7458401" y="2711878"/>
            <a:ext cx="942445" cy="2438725"/>
            <a:chOff x="5343238" y="2048382"/>
            <a:chExt cx="942445" cy="2438725"/>
          </a:xfrm>
        </p:grpSpPr>
        <p:sp>
          <p:nvSpPr>
            <p:cNvPr id="949" name="Google Shape;949;p33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4" name="Google Shape;954;p33"/>
          <p:cNvGrpSpPr/>
          <p:nvPr/>
        </p:nvGrpSpPr>
        <p:grpSpPr>
          <a:xfrm>
            <a:off x="7707823" y="4952906"/>
            <a:ext cx="1220393" cy="204325"/>
            <a:chOff x="329073" y="4934583"/>
            <a:chExt cx="1220393" cy="204325"/>
          </a:xfrm>
        </p:grpSpPr>
        <p:sp>
          <p:nvSpPr>
            <p:cNvPr id="955" name="Google Shape;955;p33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"/>
          <p:cNvSpPr txBox="1"/>
          <p:nvPr>
            <p:ph type="ctrTitle"/>
          </p:nvPr>
        </p:nvSpPr>
        <p:spPr>
          <a:xfrm>
            <a:off x="713225" y="1236475"/>
            <a:ext cx="2131800" cy="42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0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5" name="Google Shape;95;p5"/>
          <p:cNvSpPr txBox="1"/>
          <p:nvPr>
            <p:ph idx="1" type="subTitle"/>
          </p:nvPr>
        </p:nvSpPr>
        <p:spPr>
          <a:xfrm>
            <a:off x="713225" y="1659150"/>
            <a:ext cx="21318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5"/>
          <p:cNvSpPr txBox="1"/>
          <p:nvPr>
            <p:ph idx="2" type="ctrTitle"/>
          </p:nvPr>
        </p:nvSpPr>
        <p:spPr>
          <a:xfrm>
            <a:off x="6306778" y="1236475"/>
            <a:ext cx="2124000" cy="42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b="0"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97" name="Google Shape;97;p5"/>
          <p:cNvSpPr txBox="1"/>
          <p:nvPr>
            <p:ph idx="3" type="subTitle"/>
          </p:nvPr>
        </p:nvSpPr>
        <p:spPr>
          <a:xfrm>
            <a:off x="6306775" y="1659153"/>
            <a:ext cx="21240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5"/>
          <p:cNvSpPr txBox="1"/>
          <p:nvPr>
            <p:ph idx="4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99" name="Google Shape;99;p5"/>
          <p:cNvGrpSpPr/>
          <p:nvPr/>
        </p:nvGrpSpPr>
        <p:grpSpPr>
          <a:xfrm>
            <a:off x="195330" y="2692900"/>
            <a:ext cx="1338074" cy="2452004"/>
            <a:chOff x="195330" y="2682952"/>
            <a:chExt cx="1338074" cy="2452004"/>
          </a:xfrm>
        </p:grpSpPr>
        <p:grpSp>
          <p:nvGrpSpPr>
            <p:cNvPr id="100" name="Google Shape;100;p5"/>
            <p:cNvGrpSpPr/>
            <p:nvPr/>
          </p:nvGrpSpPr>
          <p:grpSpPr>
            <a:xfrm>
              <a:off x="195330" y="3411609"/>
              <a:ext cx="661347" cy="1710076"/>
              <a:chOff x="4947609" y="2834935"/>
              <a:chExt cx="661347" cy="1710076"/>
            </a:xfrm>
          </p:grpSpPr>
          <p:sp>
            <p:nvSpPr>
              <p:cNvPr id="101" name="Google Shape;101;p5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rect b="b" l="l" r="r" t="t"/>
                <a:pathLst>
                  <a:path extrusionOk="0" h="32160" w="17022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rect b="b" l="l" r="r" t="t"/>
                <a:pathLst>
                  <a:path extrusionOk="0" fill="none" h="36901" w="1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rect b="b" l="l" r="r" t="t"/>
                <a:pathLst>
                  <a:path extrusionOk="0" fill="none" h="2949" w="301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rect b="b" l="l" r="r" t="t"/>
                <a:pathLst>
                  <a:path extrusionOk="0" fill="none" h="3010" w="301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rect b="b" l="l" r="r" t="t"/>
                <a:pathLst>
                  <a:path extrusionOk="0" fill="none" h="3953" w="3952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5"/>
            <p:cNvGrpSpPr/>
            <p:nvPr/>
          </p:nvGrpSpPr>
          <p:grpSpPr>
            <a:xfrm>
              <a:off x="590959" y="2682952"/>
              <a:ext cx="942445" cy="2438725"/>
              <a:chOff x="5343238" y="2048382"/>
              <a:chExt cx="942445" cy="2438725"/>
            </a:xfrm>
          </p:grpSpPr>
          <p:sp>
            <p:nvSpPr>
              <p:cNvPr id="107" name="Google Shape;107;p5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rect b="b" l="l" r="r" t="t"/>
                <a:pathLst>
                  <a:path extrusionOk="0" h="45898" w="24257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rect b="b" l="l" r="r" t="t"/>
                <a:pathLst>
                  <a:path extrusionOk="0" fill="none" h="52647" w="1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rect b="b" l="l" r="r" t="t"/>
                <a:pathLst>
                  <a:path extrusionOk="0" fill="none" h="4256" w="4286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rect b="b" l="l" r="r" t="t"/>
                <a:pathLst>
                  <a:path extrusionOk="0" fill="none" h="4287" w="4286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rect b="b" l="l" r="r" t="t"/>
                <a:pathLst>
                  <a:path extrusionOk="0" fill="none" h="5654" w="5624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5"/>
            <p:cNvGrpSpPr/>
            <p:nvPr/>
          </p:nvGrpSpPr>
          <p:grpSpPr>
            <a:xfrm>
              <a:off x="257244" y="4930630"/>
              <a:ext cx="1220393" cy="204325"/>
              <a:chOff x="329073" y="4934583"/>
              <a:chExt cx="1220393" cy="204325"/>
            </a:xfrm>
          </p:grpSpPr>
          <p:sp>
            <p:nvSpPr>
              <p:cNvPr id="113" name="Google Shape;113;p5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" name="Google Shape;115;p5"/>
          <p:cNvGrpSpPr/>
          <p:nvPr/>
        </p:nvGrpSpPr>
        <p:grpSpPr>
          <a:xfrm>
            <a:off x="7820573" y="3798126"/>
            <a:ext cx="1220393" cy="1354055"/>
            <a:chOff x="182748" y="3798126"/>
            <a:chExt cx="1220393" cy="1354055"/>
          </a:xfrm>
        </p:grpSpPr>
        <p:grpSp>
          <p:nvGrpSpPr>
            <p:cNvPr id="116" name="Google Shape;116;p5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117" name="Google Shape;117;p5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118" name="Google Shape;118;p5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" name="Google Shape;120;p5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121" name="Google Shape;121;p5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3" name="Google Shape;123;p5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124" name="Google Shape;124;p5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6" name="Google Shape;126;p5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127" name="Google Shape;127;p5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 txBox="1"/>
          <p:nvPr>
            <p:ph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31" name="Google Shape;131;p6"/>
          <p:cNvGrpSpPr/>
          <p:nvPr/>
        </p:nvGrpSpPr>
        <p:grpSpPr>
          <a:xfrm>
            <a:off x="7820573" y="3798126"/>
            <a:ext cx="1220393" cy="1354055"/>
            <a:chOff x="182748" y="3798126"/>
            <a:chExt cx="1220393" cy="1354055"/>
          </a:xfrm>
        </p:grpSpPr>
        <p:grpSp>
          <p:nvGrpSpPr>
            <p:cNvPr id="132" name="Google Shape;132;p6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133" name="Google Shape;133;p6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134" name="Google Shape;134;p6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6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" name="Google Shape;136;p6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137" name="Google Shape;137;p6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6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" name="Google Shape;139;p6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140" name="Google Shape;140;p6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6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2" name="Google Shape;142;p6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143" name="Google Shape;143;p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" name="Google Shape;145;p6"/>
          <p:cNvSpPr/>
          <p:nvPr/>
        </p:nvSpPr>
        <p:spPr>
          <a:xfrm>
            <a:off x="1221385" y="4991565"/>
            <a:ext cx="598756" cy="160616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idx="1" type="subTitle"/>
          </p:nvPr>
        </p:nvSpPr>
        <p:spPr>
          <a:xfrm>
            <a:off x="4819650" y="1373375"/>
            <a:ext cx="3611400" cy="24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naheim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148" name="Google Shape;148;p7"/>
          <p:cNvSpPr txBox="1"/>
          <p:nvPr>
            <p:ph type="ctrTitle"/>
          </p:nvPr>
        </p:nvSpPr>
        <p:spPr>
          <a:xfrm>
            <a:off x="713250" y="536525"/>
            <a:ext cx="38586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49" name="Google Shape;149;p7"/>
          <p:cNvGrpSpPr/>
          <p:nvPr/>
        </p:nvGrpSpPr>
        <p:grpSpPr>
          <a:xfrm flipH="1">
            <a:off x="7950356" y="4400525"/>
            <a:ext cx="770391" cy="753388"/>
            <a:chOff x="1588425" y="2191100"/>
            <a:chExt cx="482550" cy="471900"/>
          </a:xfrm>
        </p:grpSpPr>
        <p:sp>
          <p:nvSpPr>
            <p:cNvPr id="150" name="Google Shape;150;p7"/>
            <p:cNvSpPr/>
            <p:nvPr/>
          </p:nvSpPr>
          <p:spPr>
            <a:xfrm>
              <a:off x="1588425" y="2191100"/>
              <a:ext cx="482550" cy="471900"/>
            </a:xfrm>
            <a:custGeom>
              <a:rect b="b" l="l" r="r" t="t"/>
              <a:pathLst>
                <a:path extrusionOk="0" h="18876" w="19302">
                  <a:moveTo>
                    <a:pt x="2231" y="1"/>
                  </a:moveTo>
                  <a:cubicBezTo>
                    <a:pt x="2112" y="1"/>
                    <a:pt x="1986" y="10"/>
                    <a:pt x="1854" y="31"/>
                  </a:cubicBezTo>
                  <a:cubicBezTo>
                    <a:pt x="304" y="243"/>
                    <a:pt x="912" y="1702"/>
                    <a:pt x="1702" y="3070"/>
                  </a:cubicBezTo>
                  <a:cubicBezTo>
                    <a:pt x="2214" y="3956"/>
                    <a:pt x="1999" y="4077"/>
                    <a:pt x="1636" y="4077"/>
                  </a:cubicBezTo>
                  <a:cubicBezTo>
                    <a:pt x="1499" y="4077"/>
                    <a:pt x="1342" y="4060"/>
                    <a:pt x="1194" y="4060"/>
                  </a:cubicBezTo>
                  <a:cubicBezTo>
                    <a:pt x="1127" y="4060"/>
                    <a:pt x="1063" y="4063"/>
                    <a:pt x="1003" y="4073"/>
                  </a:cubicBezTo>
                  <a:cubicBezTo>
                    <a:pt x="456" y="4195"/>
                    <a:pt x="0" y="4651"/>
                    <a:pt x="1307" y="6809"/>
                  </a:cubicBezTo>
                  <a:cubicBezTo>
                    <a:pt x="2736" y="8937"/>
                    <a:pt x="5806" y="9636"/>
                    <a:pt x="4924" y="9940"/>
                  </a:cubicBezTo>
                  <a:cubicBezTo>
                    <a:pt x="4104" y="10213"/>
                    <a:pt x="2462" y="9544"/>
                    <a:pt x="1885" y="11216"/>
                  </a:cubicBezTo>
                  <a:cubicBezTo>
                    <a:pt x="1307" y="12888"/>
                    <a:pt x="4559" y="14681"/>
                    <a:pt x="4468" y="15076"/>
                  </a:cubicBezTo>
                  <a:cubicBezTo>
                    <a:pt x="4453" y="15169"/>
                    <a:pt x="4283" y="15195"/>
                    <a:pt x="4035" y="15195"/>
                  </a:cubicBezTo>
                  <a:cubicBezTo>
                    <a:pt x="3722" y="15195"/>
                    <a:pt x="3285" y="15154"/>
                    <a:pt x="2869" y="15154"/>
                  </a:cubicBezTo>
                  <a:cubicBezTo>
                    <a:pt x="2316" y="15154"/>
                    <a:pt x="1801" y="15227"/>
                    <a:pt x="1672" y="15563"/>
                  </a:cubicBezTo>
                  <a:cubicBezTo>
                    <a:pt x="1398" y="16353"/>
                    <a:pt x="2341" y="17387"/>
                    <a:pt x="4468" y="18663"/>
                  </a:cubicBezTo>
                  <a:cubicBezTo>
                    <a:pt x="4590" y="18754"/>
                    <a:pt x="4711" y="18815"/>
                    <a:pt x="4803" y="18876"/>
                  </a:cubicBezTo>
                  <a:lnTo>
                    <a:pt x="19301" y="18876"/>
                  </a:lnTo>
                  <a:cubicBezTo>
                    <a:pt x="19301" y="16748"/>
                    <a:pt x="19149" y="13617"/>
                    <a:pt x="18481" y="12219"/>
                  </a:cubicBezTo>
                  <a:cubicBezTo>
                    <a:pt x="17936" y="10981"/>
                    <a:pt x="16835" y="10640"/>
                    <a:pt x="15846" y="10640"/>
                  </a:cubicBezTo>
                  <a:cubicBezTo>
                    <a:pt x="15013" y="10640"/>
                    <a:pt x="14260" y="10881"/>
                    <a:pt x="13982" y="11034"/>
                  </a:cubicBezTo>
                  <a:cubicBezTo>
                    <a:pt x="13964" y="11043"/>
                    <a:pt x="13947" y="11047"/>
                    <a:pt x="13932" y="11047"/>
                  </a:cubicBezTo>
                  <a:cubicBezTo>
                    <a:pt x="13408" y="11047"/>
                    <a:pt x="13934" y="6297"/>
                    <a:pt x="12341" y="5441"/>
                  </a:cubicBezTo>
                  <a:cubicBezTo>
                    <a:pt x="12202" y="5370"/>
                    <a:pt x="12070" y="5338"/>
                    <a:pt x="11943" y="5338"/>
                  </a:cubicBezTo>
                  <a:cubicBezTo>
                    <a:pt x="10982" y="5338"/>
                    <a:pt x="10319" y="7145"/>
                    <a:pt x="9514" y="7386"/>
                  </a:cubicBezTo>
                  <a:cubicBezTo>
                    <a:pt x="9487" y="7394"/>
                    <a:pt x="9461" y="7398"/>
                    <a:pt x="9436" y="7398"/>
                  </a:cubicBezTo>
                  <a:cubicBezTo>
                    <a:pt x="8544" y="7398"/>
                    <a:pt x="8063" y="2914"/>
                    <a:pt x="7295" y="1733"/>
                  </a:cubicBezTo>
                  <a:cubicBezTo>
                    <a:pt x="6938" y="1204"/>
                    <a:pt x="6488" y="1014"/>
                    <a:pt x="6085" y="1014"/>
                  </a:cubicBezTo>
                  <a:cubicBezTo>
                    <a:pt x="5561" y="1014"/>
                    <a:pt x="5114" y="1333"/>
                    <a:pt x="5046" y="1642"/>
                  </a:cubicBezTo>
                  <a:cubicBezTo>
                    <a:pt x="4977" y="1970"/>
                    <a:pt x="4661" y="2191"/>
                    <a:pt x="4414" y="2191"/>
                  </a:cubicBezTo>
                  <a:cubicBezTo>
                    <a:pt x="4226" y="2191"/>
                    <a:pt x="4077" y="2064"/>
                    <a:pt x="4104" y="1763"/>
                  </a:cubicBezTo>
                  <a:cubicBezTo>
                    <a:pt x="4131" y="1150"/>
                    <a:pt x="3546" y="1"/>
                    <a:pt x="2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710750" y="2318450"/>
              <a:ext cx="288025" cy="339250"/>
            </a:xfrm>
            <a:custGeom>
              <a:rect b="b" l="l" r="r" t="t"/>
              <a:pathLst>
                <a:path extrusionOk="0" h="13570" w="11521">
                  <a:moveTo>
                    <a:pt x="181" y="1"/>
                  </a:moveTo>
                  <a:cubicBezTo>
                    <a:pt x="159" y="1"/>
                    <a:pt x="139" y="5"/>
                    <a:pt x="122" y="13"/>
                  </a:cubicBezTo>
                  <a:cubicBezTo>
                    <a:pt x="31" y="43"/>
                    <a:pt x="1" y="165"/>
                    <a:pt x="31" y="256"/>
                  </a:cubicBezTo>
                  <a:cubicBezTo>
                    <a:pt x="3071" y="7490"/>
                    <a:pt x="11156" y="13478"/>
                    <a:pt x="11247" y="13539"/>
                  </a:cubicBezTo>
                  <a:cubicBezTo>
                    <a:pt x="11278" y="13569"/>
                    <a:pt x="11308" y="13569"/>
                    <a:pt x="11369" y="13569"/>
                  </a:cubicBezTo>
                  <a:cubicBezTo>
                    <a:pt x="11399" y="13569"/>
                    <a:pt x="11430" y="13569"/>
                    <a:pt x="11460" y="13478"/>
                  </a:cubicBezTo>
                  <a:cubicBezTo>
                    <a:pt x="11521" y="13387"/>
                    <a:pt x="11521" y="13265"/>
                    <a:pt x="11430" y="13235"/>
                  </a:cubicBezTo>
                  <a:cubicBezTo>
                    <a:pt x="11308" y="13144"/>
                    <a:pt x="3314" y="7277"/>
                    <a:pt x="335" y="74"/>
                  </a:cubicBezTo>
                  <a:cubicBezTo>
                    <a:pt x="313" y="29"/>
                    <a:pt x="24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1806500" y="2591725"/>
              <a:ext cx="129975" cy="18100"/>
            </a:xfrm>
            <a:custGeom>
              <a:rect b="b" l="l" r="r" t="t"/>
              <a:pathLst>
                <a:path extrusionOk="0" h="724" w="5199">
                  <a:moveTo>
                    <a:pt x="2218" y="0"/>
                  </a:moveTo>
                  <a:cubicBezTo>
                    <a:pt x="1485" y="0"/>
                    <a:pt x="732" y="90"/>
                    <a:pt x="122" y="358"/>
                  </a:cubicBezTo>
                  <a:cubicBezTo>
                    <a:pt x="31" y="419"/>
                    <a:pt x="1" y="510"/>
                    <a:pt x="31" y="602"/>
                  </a:cubicBezTo>
                  <a:cubicBezTo>
                    <a:pt x="92" y="662"/>
                    <a:pt x="122" y="723"/>
                    <a:pt x="183" y="723"/>
                  </a:cubicBezTo>
                  <a:cubicBezTo>
                    <a:pt x="183" y="723"/>
                    <a:pt x="244" y="723"/>
                    <a:pt x="274" y="662"/>
                  </a:cubicBezTo>
                  <a:cubicBezTo>
                    <a:pt x="821" y="409"/>
                    <a:pt x="1524" y="325"/>
                    <a:pt x="2218" y="325"/>
                  </a:cubicBezTo>
                  <a:cubicBezTo>
                    <a:pt x="3608" y="325"/>
                    <a:pt x="4965" y="662"/>
                    <a:pt x="4986" y="662"/>
                  </a:cubicBezTo>
                  <a:cubicBezTo>
                    <a:pt x="4996" y="668"/>
                    <a:pt x="5008" y="670"/>
                    <a:pt x="5020" y="670"/>
                  </a:cubicBezTo>
                  <a:cubicBezTo>
                    <a:pt x="5077" y="670"/>
                    <a:pt x="5143" y="616"/>
                    <a:pt x="5168" y="541"/>
                  </a:cubicBezTo>
                  <a:cubicBezTo>
                    <a:pt x="5198" y="480"/>
                    <a:pt x="5138" y="419"/>
                    <a:pt x="5046" y="358"/>
                  </a:cubicBezTo>
                  <a:cubicBezTo>
                    <a:pt x="4986" y="338"/>
                    <a:pt x="3641" y="0"/>
                    <a:pt x="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1849050" y="2419825"/>
              <a:ext cx="28150" cy="129950"/>
            </a:xfrm>
            <a:custGeom>
              <a:rect b="b" l="l" r="r" t="t"/>
              <a:pathLst>
                <a:path extrusionOk="0" h="5198" w="1126">
                  <a:moveTo>
                    <a:pt x="670" y="0"/>
                  </a:moveTo>
                  <a:cubicBezTo>
                    <a:pt x="578" y="0"/>
                    <a:pt x="457" y="61"/>
                    <a:pt x="457" y="152"/>
                  </a:cubicBezTo>
                  <a:cubicBezTo>
                    <a:pt x="457" y="304"/>
                    <a:pt x="1" y="3253"/>
                    <a:pt x="761" y="5076"/>
                  </a:cubicBezTo>
                  <a:cubicBezTo>
                    <a:pt x="821" y="5168"/>
                    <a:pt x="852" y="5198"/>
                    <a:pt x="913" y="5198"/>
                  </a:cubicBezTo>
                  <a:cubicBezTo>
                    <a:pt x="913" y="5198"/>
                    <a:pt x="973" y="5198"/>
                    <a:pt x="1004" y="5168"/>
                  </a:cubicBezTo>
                  <a:cubicBezTo>
                    <a:pt x="1065" y="5107"/>
                    <a:pt x="1125" y="5016"/>
                    <a:pt x="1065" y="4924"/>
                  </a:cubicBezTo>
                  <a:cubicBezTo>
                    <a:pt x="396" y="3192"/>
                    <a:pt x="821" y="213"/>
                    <a:pt x="821" y="183"/>
                  </a:cubicBezTo>
                  <a:cubicBezTo>
                    <a:pt x="821" y="92"/>
                    <a:pt x="730" y="0"/>
                    <a:pt x="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1736600" y="2471975"/>
              <a:ext cx="93475" cy="26150"/>
            </a:xfrm>
            <a:custGeom>
              <a:rect b="b" l="l" r="r" t="t"/>
              <a:pathLst>
                <a:path extrusionOk="0" h="1046" w="3739">
                  <a:moveTo>
                    <a:pt x="1300" y="1"/>
                  </a:moveTo>
                  <a:cubicBezTo>
                    <a:pt x="683" y="1"/>
                    <a:pt x="191" y="72"/>
                    <a:pt x="152" y="72"/>
                  </a:cubicBezTo>
                  <a:cubicBezTo>
                    <a:pt x="31" y="72"/>
                    <a:pt x="0" y="194"/>
                    <a:pt x="0" y="255"/>
                  </a:cubicBezTo>
                  <a:cubicBezTo>
                    <a:pt x="0" y="376"/>
                    <a:pt x="91" y="407"/>
                    <a:pt x="183" y="407"/>
                  </a:cubicBezTo>
                  <a:cubicBezTo>
                    <a:pt x="401" y="387"/>
                    <a:pt x="756" y="361"/>
                    <a:pt x="1154" y="361"/>
                  </a:cubicBezTo>
                  <a:cubicBezTo>
                    <a:pt x="1976" y="361"/>
                    <a:pt x="2985" y="473"/>
                    <a:pt x="3374" y="984"/>
                  </a:cubicBezTo>
                  <a:cubicBezTo>
                    <a:pt x="3374" y="1015"/>
                    <a:pt x="3435" y="1045"/>
                    <a:pt x="3496" y="1045"/>
                  </a:cubicBezTo>
                  <a:cubicBezTo>
                    <a:pt x="3526" y="1045"/>
                    <a:pt x="3557" y="1015"/>
                    <a:pt x="3648" y="984"/>
                  </a:cubicBezTo>
                  <a:cubicBezTo>
                    <a:pt x="3709" y="954"/>
                    <a:pt x="3739" y="832"/>
                    <a:pt x="3678" y="741"/>
                  </a:cubicBezTo>
                  <a:cubicBezTo>
                    <a:pt x="3190" y="131"/>
                    <a:pt x="2131" y="1"/>
                    <a:pt x="1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3181025" y="571500"/>
            <a:ext cx="5235900" cy="18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7" name="Google Shape;157;p8"/>
          <p:cNvGrpSpPr/>
          <p:nvPr/>
        </p:nvGrpSpPr>
        <p:grpSpPr>
          <a:xfrm>
            <a:off x="7773560" y="4991565"/>
            <a:ext cx="1136331" cy="160616"/>
            <a:chOff x="1221385" y="4991565"/>
            <a:chExt cx="1136331" cy="160616"/>
          </a:xfrm>
        </p:grpSpPr>
        <p:sp>
          <p:nvSpPr>
            <p:cNvPr id="158" name="Google Shape;158;p8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75896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/>
          <p:nvPr>
            <p:ph type="title"/>
          </p:nvPr>
        </p:nvSpPr>
        <p:spPr>
          <a:xfrm>
            <a:off x="1399025" y="715825"/>
            <a:ext cx="2581800" cy="11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p9"/>
          <p:cNvSpPr txBox="1"/>
          <p:nvPr>
            <p:ph idx="1" type="subTitle"/>
          </p:nvPr>
        </p:nvSpPr>
        <p:spPr>
          <a:xfrm flipH="1">
            <a:off x="1399025" y="1908575"/>
            <a:ext cx="3348600" cy="18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63" name="Google Shape;163;p9"/>
          <p:cNvGrpSpPr/>
          <p:nvPr/>
        </p:nvGrpSpPr>
        <p:grpSpPr>
          <a:xfrm>
            <a:off x="8069876" y="2932999"/>
            <a:ext cx="907107" cy="2208226"/>
            <a:chOff x="6075622" y="1976872"/>
            <a:chExt cx="1024632" cy="2494325"/>
          </a:xfrm>
        </p:grpSpPr>
        <p:sp>
          <p:nvSpPr>
            <p:cNvPr id="164" name="Google Shape;164;p9"/>
            <p:cNvSpPr/>
            <p:nvPr/>
          </p:nvSpPr>
          <p:spPr>
            <a:xfrm>
              <a:off x="6075622" y="2110716"/>
              <a:ext cx="1024632" cy="2360481"/>
            </a:xfrm>
            <a:custGeom>
              <a:rect b="b" l="l" r="r" t="t"/>
              <a:pathLst>
                <a:path extrusionOk="0" h="48178" w="20913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6297536" y="1976872"/>
              <a:ext cx="571919" cy="143016"/>
            </a:xfrm>
            <a:custGeom>
              <a:rect b="b" l="l" r="r" t="t"/>
              <a:pathLst>
                <a:path extrusionOk="0" h="2919" w="11673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6170924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6357118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6541794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6727939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6912614" y="2244776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170924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6357118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6541794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6727939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6912614" y="252774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6170924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6357118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6541794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727939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6912614" y="2809235"/>
              <a:ext cx="86427" cy="145956"/>
            </a:xfrm>
            <a:custGeom>
              <a:rect b="b" l="l" r="r" t="t"/>
              <a:pathLst>
                <a:path extrusionOk="0" h="2979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6170924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6357118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6541794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6727939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6912614" y="3089210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6170924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6357118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6541794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6727939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6912614" y="3372175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6170924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6357118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6541794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6727939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6912614" y="3653669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6170924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6357118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541794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727939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6912614" y="3935164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6170924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6357118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6541794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727939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912614" y="421661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7504333" y="3530223"/>
            <a:ext cx="783184" cy="1610992"/>
            <a:chOff x="7232818" y="2706651"/>
            <a:chExt cx="884654" cy="1819713"/>
          </a:xfrm>
        </p:grpSpPr>
        <p:sp>
          <p:nvSpPr>
            <p:cNvPr id="207" name="Google Shape;207;p9"/>
            <p:cNvSpPr/>
            <p:nvPr/>
          </p:nvSpPr>
          <p:spPr>
            <a:xfrm>
              <a:off x="7232818" y="2828589"/>
              <a:ext cx="884654" cy="1697775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277505" y="2976024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7277505" y="304898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7277505" y="3121990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7277505" y="3193478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7277505" y="326643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7277505" y="3339444"/>
              <a:ext cx="375351" cy="29789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277505" y="341088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7277505" y="348389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7277505" y="355684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7277505" y="3629856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7277505" y="3702815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277505" y="377430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277505" y="384726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7277505" y="392026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7277505" y="399322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7277505" y="4064715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7277505" y="4137722"/>
              <a:ext cx="375351" cy="29789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7277505" y="421068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7277505" y="428216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7277505" y="435512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7284304" y="4423926"/>
              <a:ext cx="384582" cy="30572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rgbClr val="D1D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7696001" y="2976024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7696001" y="304898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7696001" y="3121990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7696001" y="3193478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7696001" y="326643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7696001" y="3339444"/>
              <a:ext cx="375351" cy="29789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7696001" y="341088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7696001" y="348389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7696001" y="355684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696001" y="3629856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696001" y="3702815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696001" y="3774303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7696001" y="384726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696001" y="392026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7696001" y="399322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7696001" y="4064715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7696001" y="4137722"/>
              <a:ext cx="375351" cy="29789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7696001" y="4210681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7696001" y="4282169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7696001" y="4355127"/>
              <a:ext cx="375351" cy="29838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7713083" y="4423926"/>
              <a:ext cx="384582" cy="30572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rgbClr val="D1D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7302837" y="2706651"/>
              <a:ext cx="743156" cy="132580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"/>
          <p:cNvSpPr/>
          <p:nvPr/>
        </p:nvSpPr>
        <p:spPr>
          <a:xfrm rot="10800000">
            <a:off x="0" y="-4500"/>
            <a:ext cx="9144000" cy="5143500"/>
          </a:xfrm>
          <a:prstGeom prst="rect">
            <a:avLst/>
          </a:prstGeom>
          <a:gradFill>
            <a:gsLst>
              <a:gs pos="0">
                <a:srgbClr val="F5F1FF">
                  <a:alpha val="25490"/>
                </a:srgbClr>
              </a:gs>
              <a:gs pos="100000">
                <a:srgbClr val="9E5CC2">
                  <a:alpha val="42745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0"/>
          <p:cNvSpPr txBox="1"/>
          <p:nvPr>
            <p:ph idx="1" type="body"/>
          </p:nvPr>
        </p:nvSpPr>
        <p:spPr>
          <a:xfrm rot="401">
            <a:off x="713225" y="4057650"/>
            <a:ext cx="7717500" cy="541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latin typeface="Alata"/>
                <a:ea typeface="Alata"/>
                <a:cs typeface="Alata"/>
                <a:sym typeface="Alata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lata"/>
              <a:buNone/>
              <a:defRPr b="1" sz="36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jalla One"/>
              <a:buNone/>
              <a:defRPr b="1" sz="28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●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○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■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●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○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■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●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○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Jaldi"/>
              <a:buChar char="■"/>
              <a:defRPr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spark.apach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4"/>
          <p:cNvSpPr txBox="1"/>
          <p:nvPr>
            <p:ph type="ctrTitle"/>
          </p:nvPr>
        </p:nvSpPr>
        <p:spPr>
          <a:xfrm>
            <a:off x="713225" y="996700"/>
            <a:ext cx="5800800" cy="11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Déployez un modèle dans le cloud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962" name="Google Shape;962;p34"/>
          <p:cNvSpPr txBox="1"/>
          <p:nvPr>
            <p:ph idx="1" type="subTitle"/>
          </p:nvPr>
        </p:nvSpPr>
        <p:spPr>
          <a:xfrm>
            <a:off x="730013" y="3082200"/>
            <a:ext cx="38589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07/08/2022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63" name="Google Shape;963;p34"/>
          <p:cNvSpPr txBox="1"/>
          <p:nvPr/>
        </p:nvSpPr>
        <p:spPr>
          <a:xfrm>
            <a:off x="713225" y="2502950"/>
            <a:ext cx="3892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rPr>
              <a:t>Oorvasi</a:t>
            </a:r>
            <a:r>
              <a:rPr b="1" lang="en" sz="3200">
                <a:solidFill>
                  <a:srgbClr val="434343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b="1" lang="en" sz="3200">
                <a:solidFill>
                  <a:schemeClr val="accent3"/>
                </a:solidFill>
                <a:latin typeface="Alata"/>
                <a:ea typeface="Alata"/>
                <a:cs typeface="Alata"/>
                <a:sym typeface="Alata"/>
              </a:rPr>
              <a:t>Sooprayen</a:t>
            </a:r>
            <a:endParaRPr b="1" sz="3200">
              <a:solidFill>
                <a:schemeClr val="accent3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964" name="Google Shape;964;p34"/>
          <p:cNvCxnSpPr/>
          <p:nvPr/>
        </p:nvCxnSpPr>
        <p:spPr>
          <a:xfrm>
            <a:off x="4465425" y="2709600"/>
            <a:ext cx="1232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5" name="Google Shape;9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828375" y="2808350"/>
            <a:ext cx="2335150" cy="23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773" y="335100"/>
            <a:ext cx="696449" cy="6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75" y="1273925"/>
            <a:ext cx="5159076" cy="3030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pic>
      <p:pic>
        <p:nvPicPr>
          <p:cNvPr id="1383" name="Google Shape;138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113" y="1273925"/>
            <a:ext cx="2628087" cy="24012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pic>
      <p:pic>
        <p:nvPicPr>
          <p:cNvPr id="1384" name="Google Shape;138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6137" y="3861975"/>
            <a:ext cx="842649" cy="4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26" y="1232151"/>
            <a:ext cx="8076948" cy="30209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pic>
      <p:pic>
        <p:nvPicPr>
          <p:cNvPr id="1390" name="Google Shape;13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691" y="285975"/>
            <a:ext cx="1228626" cy="685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1" name="Google Shape;1391;p44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1392" name="Google Shape;1392;p44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1393" name="Google Shape;1393;p44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1394" name="Google Shape;1394;p44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44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6" name="Google Shape;1396;p44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1397" name="Google Shape;1397;p44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44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99" name="Google Shape;1399;p44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1400" name="Google Shape;1400;p44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44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02" name="Google Shape;1402;p44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1403" name="Google Shape;1403;p44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44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45"/>
          <p:cNvSpPr txBox="1"/>
          <p:nvPr>
            <p:ph idx="2" type="title"/>
          </p:nvPr>
        </p:nvSpPr>
        <p:spPr>
          <a:xfrm>
            <a:off x="2221505" y="1072900"/>
            <a:ext cx="12561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10" name="Google Shape;1410;p45"/>
          <p:cNvSpPr txBox="1"/>
          <p:nvPr>
            <p:ph type="title"/>
          </p:nvPr>
        </p:nvSpPr>
        <p:spPr>
          <a:xfrm>
            <a:off x="2221500" y="1961775"/>
            <a:ext cx="4701000" cy="12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Réduction de dimension</a:t>
            </a:r>
            <a:endParaRPr/>
          </a:p>
        </p:txBody>
      </p:sp>
      <p:cxnSp>
        <p:nvCxnSpPr>
          <p:cNvPr id="1411" name="Google Shape;1411;p45"/>
          <p:cNvCxnSpPr>
            <a:stCxn id="1409" idx="3"/>
          </p:cNvCxnSpPr>
          <p:nvPr/>
        </p:nvCxnSpPr>
        <p:spPr>
          <a:xfrm flipH="1" rot="10800000">
            <a:off x="3477605" y="1429600"/>
            <a:ext cx="2409300" cy="1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12" name="Google Shape;1412;p45"/>
          <p:cNvGrpSpPr/>
          <p:nvPr/>
        </p:nvGrpSpPr>
        <p:grpSpPr>
          <a:xfrm>
            <a:off x="3124326" y="4519646"/>
            <a:ext cx="1046187" cy="623500"/>
            <a:chOff x="2016061" y="2405525"/>
            <a:chExt cx="1718159" cy="1024146"/>
          </a:xfrm>
        </p:grpSpPr>
        <p:sp>
          <p:nvSpPr>
            <p:cNvPr id="1413" name="Google Shape;1413;p45"/>
            <p:cNvSpPr/>
            <p:nvPr/>
          </p:nvSpPr>
          <p:spPr>
            <a:xfrm>
              <a:off x="2016061" y="2405525"/>
              <a:ext cx="1376774" cy="1024146"/>
            </a:xfrm>
            <a:custGeom>
              <a:rect b="b" l="l" r="r" t="t"/>
              <a:pathLst>
                <a:path extrusionOk="0" h="42531" w="57175">
                  <a:moveTo>
                    <a:pt x="0" y="0"/>
                  </a:moveTo>
                  <a:lnTo>
                    <a:pt x="0" y="42531"/>
                  </a:lnTo>
                  <a:lnTo>
                    <a:pt x="57175" y="42531"/>
                  </a:lnTo>
                  <a:lnTo>
                    <a:pt x="57175" y="27387"/>
                  </a:lnTo>
                  <a:lnTo>
                    <a:pt x="571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2357446" y="2405525"/>
              <a:ext cx="1376774" cy="1024146"/>
            </a:xfrm>
            <a:custGeom>
              <a:rect b="b" l="l" r="r" t="t"/>
              <a:pathLst>
                <a:path extrusionOk="0" h="42531" w="57175">
                  <a:moveTo>
                    <a:pt x="0" y="0"/>
                  </a:moveTo>
                  <a:lnTo>
                    <a:pt x="0" y="42531"/>
                  </a:lnTo>
                  <a:lnTo>
                    <a:pt x="57174" y="42531"/>
                  </a:lnTo>
                  <a:lnTo>
                    <a:pt x="57174" y="27387"/>
                  </a:lnTo>
                  <a:lnTo>
                    <a:pt x="57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2434551" y="2779828"/>
              <a:ext cx="1207299" cy="72336"/>
            </a:xfrm>
            <a:custGeom>
              <a:rect b="b" l="l" r="r" t="t"/>
              <a:pathLst>
                <a:path extrusionOk="0" h="3004" w="50137">
                  <a:moveTo>
                    <a:pt x="1" y="1"/>
                  </a:moveTo>
                  <a:lnTo>
                    <a:pt x="1" y="3003"/>
                  </a:lnTo>
                  <a:lnTo>
                    <a:pt x="50136" y="3003"/>
                  </a:lnTo>
                  <a:lnTo>
                    <a:pt x="50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2434551" y="2991902"/>
              <a:ext cx="1207299" cy="71494"/>
            </a:xfrm>
            <a:custGeom>
              <a:rect b="b" l="l" r="r" t="t"/>
              <a:pathLst>
                <a:path extrusionOk="0" h="2969" w="50137">
                  <a:moveTo>
                    <a:pt x="1" y="0"/>
                  </a:moveTo>
                  <a:lnTo>
                    <a:pt x="1" y="2969"/>
                  </a:lnTo>
                  <a:lnTo>
                    <a:pt x="50136" y="2969"/>
                  </a:lnTo>
                  <a:lnTo>
                    <a:pt x="501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2434551" y="3204747"/>
              <a:ext cx="1207299" cy="72312"/>
            </a:xfrm>
            <a:custGeom>
              <a:rect b="b" l="l" r="r" t="t"/>
              <a:pathLst>
                <a:path extrusionOk="0" h="3003" w="50137">
                  <a:moveTo>
                    <a:pt x="1" y="1"/>
                  </a:moveTo>
                  <a:lnTo>
                    <a:pt x="1" y="3003"/>
                  </a:lnTo>
                  <a:lnTo>
                    <a:pt x="50136" y="3003"/>
                  </a:lnTo>
                  <a:lnTo>
                    <a:pt x="501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2781547" y="2466568"/>
              <a:ext cx="495639" cy="160686"/>
            </a:xfrm>
            <a:custGeom>
              <a:rect b="b" l="l" r="r" t="t"/>
              <a:pathLst>
                <a:path extrusionOk="0" h="6673" w="20583">
                  <a:moveTo>
                    <a:pt x="1" y="1"/>
                  </a:moveTo>
                  <a:lnTo>
                    <a:pt x="1" y="2236"/>
                  </a:lnTo>
                  <a:cubicBezTo>
                    <a:pt x="1" y="4671"/>
                    <a:pt x="1936" y="6672"/>
                    <a:pt x="4404" y="6672"/>
                  </a:cubicBezTo>
                  <a:lnTo>
                    <a:pt x="16112" y="6672"/>
                  </a:lnTo>
                  <a:cubicBezTo>
                    <a:pt x="18581" y="6672"/>
                    <a:pt x="20549" y="4671"/>
                    <a:pt x="20582" y="2236"/>
                  </a:cubicBezTo>
                  <a:lnTo>
                    <a:pt x="205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45"/>
          <p:cNvGrpSpPr/>
          <p:nvPr/>
        </p:nvGrpSpPr>
        <p:grpSpPr>
          <a:xfrm>
            <a:off x="4350074" y="4641679"/>
            <a:ext cx="841253" cy="501735"/>
            <a:chOff x="2184742" y="1037600"/>
            <a:chExt cx="1381595" cy="824138"/>
          </a:xfrm>
        </p:grpSpPr>
        <p:sp>
          <p:nvSpPr>
            <p:cNvPr id="1420" name="Google Shape;1420;p45"/>
            <p:cNvSpPr/>
            <p:nvPr/>
          </p:nvSpPr>
          <p:spPr>
            <a:xfrm>
              <a:off x="2280317" y="1037600"/>
              <a:ext cx="1190443" cy="824138"/>
            </a:xfrm>
            <a:custGeom>
              <a:rect b="b" l="l" r="r" t="t"/>
              <a:pathLst>
                <a:path extrusionOk="0" h="34225" w="49437">
                  <a:moveTo>
                    <a:pt x="1" y="0"/>
                  </a:moveTo>
                  <a:lnTo>
                    <a:pt x="1" y="34225"/>
                  </a:lnTo>
                  <a:lnTo>
                    <a:pt x="49436" y="34225"/>
                  </a:lnTo>
                  <a:lnTo>
                    <a:pt x="49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2989600" y="1037600"/>
              <a:ext cx="190376" cy="824138"/>
            </a:xfrm>
            <a:custGeom>
              <a:rect b="b" l="l" r="r" t="t"/>
              <a:pathLst>
                <a:path extrusionOk="0" h="34225" w="7906">
                  <a:moveTo>
                    <a:pt x="0" y="0"/>
                  </a:moveTo>
                  <a:lnTo>
                    <a:pt x="0" y="34225"/>
                  </a:lnTo>
                  <a:lnTo>
                    <a:pt x="7906" y="34225"/>
                  </a:lnTo>
                  <a:lnTo>
                    <a:pt x="79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2280317" y="1037600"/>
              <a:ext cx="417716" cy="824138"/>
            </a:xfrm>
            <a:custGeom>
              <a:rect b="b" l="l" r="r" t="t"/>
              <a:pathLst>
                <a:path extrusionOk="0" h="34225" w="17347">
                  <a:moveTo>
                    <a:pt x="1" y="0"/>
                  </a:moveTo>
                  <a:lnTo>
                    <a:pt x="1" y="34225"/>
                  </a:lnTo>
                  <a:lnTo>
                    <a:pt x="17347" y="34225"/>
                  </a:lnTo>
                  <a:lnTo>
                    <a:pt x="173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2698831" y="1037600"/>
              <a:ext cx="867506" cy="204030"/>
            </a:xfrm>
            <a:custGeom>
              <a:rect b="b" l="l" r="r" t="t"/>
              <a:pathLst>
                <a:path extrusionOk="0" h="8473" w="36026">
                  <a:moveTo>
                    <a:pt x="0" y="0"/>
                  </a:moveTo>
                  <a:lnTo>
                    <a:pt x="3636" y="7172"/>
                  </a:lnTo>
                  <a:cubicBezTo>
                    <a:pt x="4036" y="7972"/>
                    <a:pt x="4870" y="8473"/>
                    <a:pt x="5771" y="8473"/>
                  </a:cubicBezTo>
                  <a:lnTo>
                    <a:pt x="34958" y="8473"/>
                  </a:lnTo>
                  <a:cubicBezTo>
                    <a:pt x="35625" y="8473"/>
                    <a:pt x="36026" y="7772"/>
                    <a:pt x="35726" y="7172"/>
                  </a:cubicBezTo>
                  <a:lnTo>
                    <a:pt x="321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2184742" y="1037600"/>
              <a:ext cx="514108" cy="204030"/>
            </a:xfrm>
            <a:custGeom>
              <a:rect b="b" l="l" r="r" t="t"/>
              <a:pathLst>
                <a:path extrusionOk="0" h="8473" w="21350">
                  <a:moveTo>
                    <a:pt x="4003" y="0"/>
                  </a:moveTo>
                  <a:lnTo>
                    <a:pt x="301" y="7339"/>
                  </a:lnTo>
                  <a:cubicBezTo>
                    <a:pt x="0" y="7839"/>
                    <a:pt x="367" y="8473"/>
                    <a:pt x="968" y="8473"/>
                  </a:cubicBezTo>
                  <a:lnTo>
                    <a:pt x="16112" y="8473"/>
                  </a:lnTo>
                  <a:cubicBezTo>
                    <a:pt x="16679" y="8473"/>
                    <a:pt x="17213" y="8139"/>
                    <a:pt x="17480" y="7639"/>
                  </a:cubicBezTo>
                  <a:lnTo>
                    <a:pt x="213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5" name="Google Shape;1425;p45"/>
          <p:cNvGrpSpPr/>
          <p:nvPr/>
        </p:nvGrpSpPr>
        <p:grpSpPr>
          <a:xfrm>
            <a:off x="3203564" y="4189050"/>
            <a:ext cx="887717" cy="330595"/>
            <a:chOff x="2071493" y="1861721"/>
            <a:chExt cx="1457903" cy="543028"/>
          </a:xfrm>
        </p:grpSpPr>
        <p:sp>
          <p:nvSpPr>
            <p:cNvPr id="1426" name="Google Shape;1426;p45"/>
            <p:cNvSpPr/>
            <p:nvPr/>
          </p:nvSpPr>
          <p:spPr>
            <a:xfrm>
              <a:off x="2071493" y="1861721"/>
              <a:ext cx="1116517" cy="543028"/>
            </a:xfrm>
            <a:custGeom>
              <a:rect b="b" l="l" r="r" t="t"/>
              <a:pathLst>
                <a:path extrusionOk="0" h="22551" w="46367">
                  <a:moveTo>
                    <a:pt x="0" y="1"/>
                  </a:moveTo>
                  <a:lnTo>
                    <a:pt x="0" y="22550"/>
                  </a:lnTo>
                  <a:lnTo>
                    <a:pt x="46367" y="22550"/>
                  </a:lnTo>
                  <a:lnTo>
                    <a:pt x="463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2412854" y="1861721"/>
              <a:ext cx="1116541" cy="543028"/>
            </a:xfrm>
            <a:custGeom>
              <a:rect b="b" l="l" r="r" t="t"/>
              <a:pathLst>
                <a:path extrusionOk="0" h="22551" w="46368">
                  <a:moveTo>
                    <a:pt x="1" y="1"/>
                  </a:moveTo>
                  <a:lnTo>
                    <a:pt x="1" y="22550"/>
                  </a:lnTo>
                  <a:lnTo>
                    <a:pt x="46367" y="22550"/>
                  </a:lnTo>
                  <a:lnTo>
                    <a:pt x="463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2903657" y="1861721"/>
              <a:ext cx="133355" cy="288382"/>
            </a:xfrm>
            <a:custGeom>
              <a:rect b="b" l="l" r="r" t="t"/>
              <a:pathLst>
                <a:path extrusionOk="0" h="11976" w="5538">
                  <a:moveTo>
                    <a:pt x="0" y="1"/>
                  </a:moveTo>
                  <a:lnTo>
                    <a:pt x="0" y="11976"/>
                  </a:lnTo>
                  <a:lnTo>
                    <a:pt x="5537" y="11976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3212101" y="1945256"/>
              <a:ext cx="256259" cy="96416"/>
            </a:xfrm>
            <a:custGeom>
              <a:rect b="b" l="l" r="r" t="t"/>
              <a:pathLst>
                <a:path extrusionOk="0" h="4004" w="10642">
                  <a:moveTo>
                    <a:pt x="0" y="1"/>
                  </a:moveTo>
                  <a:lnTo>
                    <a:pt x="0" y="4004"/>
                  </a:lnTo>
                  <a:lnTo>
                    <a:pt x="10641" y="4004"/>
                  </a:lnTo>
                  <a:lnTo>
                    <a:pt x="10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Google Shape;1434;p46"/>
          <p:cNvPicPr preferRelativeResize="0"/>
          <p:nvPr/>
        </p:nvPicPr>
        <p:blipFill rotWithShape="1">
          <a:blip r:embed="rId3">
            <a:alphaModFix/>
          </a:blip>
          <a:srcRect b="0" l="0" r="0" t="18393"/>
          <a:stretch/>
        </p:blipFill>
        <p:spPr>
          <a:xfrm>
            <a:off x="2056513" y="806963"/>
            <a:ext cx="5030976" cy="352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pic>
      <p:sp>
        <p:nvSpPr>
          <p:cNvPr id="1435" name="Google Shape;1435;p46"/>
          <p:cNvSpPr txBox="1"/>
          <p:nvPr/>
        </p:nvSpPr>
        <p:spPr>
          <a:xfrm>
            <a:off x="2629950" y="406775"/>
            <a:ext cx="3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aldi"/>
                <a:ea typeface="Jaldi"/>
                <a:cs typeface="Jaldi"/>
                <a:sym typeface="Jaldi"/>
              </a:rPr>
              <a:t>PCA</a:t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  <p:grpSp>
        <p:nvGrpSpPr>
          <p:cNvPr id="1436" name="Google Shape;1436;p46"/>
          <p:cNvGrpSpPr/>
          <p:nvPr/>
        </p:nvGrpSpPr>
        <p:grpSpPr>
          <a:xfrm>
            <a:off x="6292850" y="3790845"/>
            <a:ext cx="1125569" cy="1254520"/>
            <a:chOff x="5438775" y="3344895"/>
            <a:chExt cx="1125569" cy="1254520"/>
          </a:xfrm>
        </p:grpSpPr>
        <p:sp>
          <p:nvSpPr>
            <p:cNvPr id="1437" name="Google Shape;1437;p46"/>
            <p:cNvSpPr/>
            <p:nvPr/>
          </p:nvSpPr>
          <p:spPr>
            <a:xfrm>
              <a:off x="5438775" y="3725407"/>
              <a:ext cx="711155" cy="833695"/>
            </a:xfrm>
            <a:custGeom>
              <a:rect b="b" l="l" r="r" t="t"/>
              <a:pathLst>
                <a:path extrusionOk="0" h="15716" w="13406">
                  <a:moveTo>
                    <a:pt x="1" y="1"/>
                  </a:moveTo>
                  <a:cubicBezTo>
                    <a:pt x="1" y="1"/>
                    <a:pt x="4104" y="8329"/>
                    <a:pt x="6688" y="10396"/>
                  </a:cubicBezTo>
                  <a:cubicBezTo>
                    <a:pt x="9272" y="12493"/>
                    <a:pt x="11186" y="14925"/>
                    <a:pt x="11430" y="15715"/>
                  </a:cubicBezTo>
                  <a:lnTo>
                    <a:pt x="13405" y="15715"/>
                  </a:lnTo>
                  <a:cubicBezTo>
                    <a:pt x="13405" y="15715"/>
                    <a:pt x="10974" y="288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5566197" y="3815642"/>
              <a:ext cx="551482" cy="754760"/>
            </a:xfrm>
            <a:custGeom>
              <a:rect b="b" l="l" r="r" t="t"/>
              <a:pathLst>
                <a:path extrusionOk="0" h="14228" w="10396">
                  <a:moveTo>
                    <a:pt x="209" y="1"/>
                  </a:moveTo>
                  <a:cubicBezTo>
                    <a:pt x="152" y="1"/>
                    <a:pt x="100" y="34"/>
                    <a:pt x="61" y="93"/>
                  </a:cubicBezTo>
                  <a:cubicBezTo>
                    <a:pt x="0" y="154"/>
                    <a:pt x="31" y="275"/>
                    <a:pt x="122" y="306"/>
                  </a:cubicBezTo>
                  <a:cubicBezTo>
                    <a:pt x="182" y="336"/>
                    <a:pt x="6718" y="4379"/>
                    <a:pt x="10031" y="14075"/>
                  </a:cubicBezTo>
                  <a:cubicBezTo>
                    <a:pt x="10031" y="14136"/>
                    <a:pt x="10091" y="14166"/>
                    <a:pt x="10183" y="14166"/>
                  </a:cubicBezTo>
                  <a:cubicBezTo>
                    <a:pt x="10183" y="14166"/>
                    <a:pt x="10213" y="14166"/>
                    <a:pt x="10243" y="14227"/>
                  </a:cubicBezTo>
                  <a:cubicBezTo>
                    <a:pt x="10365" y="14166"/>
                    <a:pt x="10395" y="14045"/>
                    <a:pt x="10365" y="13984"/>
                  </a:cubicBezTo>
                  <a:cubicBezTo>
                    <a:pt x="7022" y="4166"/>
                    <a:pt x="365" y="93"/>
                    <a:pt x="304" y="32"/>
                  </a:cubicBezTo>
                  <a:cubicBezTo>
                    <a:pt x="272" y="11"/>
                    <a:pt x="239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6136993" y="3991496"/>
              <a:ext cx="427351" cy="567608"/>
            </a:xfrm>
            <a:custGeom>
              <a:rect b="b" l="l" r="r" t="t"/>
              <a:pathLst>
                <a:path extrusionOk="0" h="10700" w="8056">
                  <a:moveTo>
                    <a:pt x="8055" y="0"/>
                  </a:moveTo>
                  <a:lnTo>
                    <a:pt x="8055" y="0"/>
                  </a:lnTo>
                  <a:cubicBezTo>
                    <a:pt x="1034" y="2310"/>
                    <a:pt x="0" y="10699"/>
                    <a:pt x="0" y="10699"/>
                  </a:cubicBezTo>
                  <a:lnTo>
                    <a:pt x="1277" y="10669"/>
                  </a:lnTo>
                  <a:cubicBezTo>
                    <a:pt x="1429" y="10152"/>
                    <a:pt x="2523" y="8480"/>
                    <a:pt x="4134" y="7021"/>
                  </a:cubicBezTo>
                  <a:cubicBezTo>
                    <a:pt x="5715" y="5532"/>
                    <a:pt x="8055" y="0"/>
                    <a:pt x="8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6154711" y="4072659"/>
              <a:ext cx="332236" cy="515463"/>
            </a:xfrm>
            <a:custGeom>
              <a:rect b="b" l="l" r="r" t="t"/>
              <a:pathLst>
                <a:path extrusionOk="0" h="9717" w="6263">
                  <a:moveTo>
                    <a:pt x="6109" y="0"/>
                  </a:moveTo>
                  <a:cubicBezTo>
                    <a:pt x="6069" y="0"/>
                    <a:pt x="6026" y="8"/>
                    <a:pt x="5989" y="20"/>
                  </a:cubicBezTo>
                  <a:cubicBezTo>
                    <a:pt x="5958" y="20"/>
                    <a:pt x="1794" y="2999"/>
                    <a:pt x="31" y="9534"/>
                  </a:cubicBezTo>
                  <a:cubicBezTo>
                    <a:pt x="1" y="9595"/>
                    <a:pt x="61" y="9686"/>
                    <a:pt x="153" y="9716"/>
                  </a:cubicBezTo>
                  <a:lnTo>
                    <a:pt x="183" y="9716"/>
                  </a:lnTo>
                  <a:cubicBezTo>
                    <a:pt x="274" y="9716"/>
                    <a:pt x="335" y="9625"/>
                    <a:pt x="335" y="9564"/>
                  </a:cubicBezTo>
                  <a:cubicBezTo>
                    <a:pt x="2098" y="3212"/>
                    <a:pt x="6140" y="324"/>
                    <a:pt x="6201" y="294"/>
                  </a:cubicBezTo>
                  <a:cubicBezTo>
                    <a:pt x="6262" y="263"/>
                    <a:pt x="6262" y="142"/>
                    <a:pt x="6232" y="51"/>
                  </a:cubicBezTo>
                  <a:cubicBezTo>
                    <a:pt x="6214" y="15"/>
                    <a:pt x="6165" y="0"/>
                    <a:pt x="6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5790324" y="3344895"/>
              <a:ext cx="574027" cy="1254520"/>
            </a:xfrm>
            <a:custGeom>
              <a:rect b="b" l="l" r="r" t="t"/>
              <a:pathLst>
                <a:path extrusionOk="0" h="23649" w="10821">
                  <a:moveTo>
                    <a:pt x="0" y="0"/>
                  </a:moveTo>
                  <a:cubicBezTo>
                    <a:pt x="0" y="1"/>
                    <a:pt x="669" y="11125"/>
                    <a:pt x="2523" y="14651"/>
                  </a:cubicBezTo>
                  <a:cubicBezTo>
                    <a:pt x="4438" y="18177"/>
                    <a:pt x="5350" y="21764"/>
                    <a:pt x="5289" y="22736"/>
                  </a:cubicBezTo>
                  <a:lnTo>
                    <a:pt x="7508" y="23648"/>
                  </a:lnTo>
                  <a:cubicBezTo>
                    <a:pt x="7508" y="23648"/>
                    <a:pt x="10821" y="829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5888676" y="3508282"/>
              <a:ext cx="307994" cy="1079835"/>
            </a:xfrm>
            <a:custGeom>
              <a:rect b="b" l="l" r="r" t="t"/>
              <a:pathLst>
                <a:path extrusionOk="0" h="20356" w="5806">
                  <a:moveTo>
                    <a:pt x="181" y="1"/>
                  </a:moveTo>
                  <a:cubicBezTo>
                    <a:pt x="142" y="1"/>
                    <a:pt x="99" y="8"/>
                    <a:pt x="61" y="21"/>
                  </a:cubicBezTo>
                  <a:cubicBezTo>
                    <a:pt x="0" y="51"/>
                    <a:pt x="0" y="173"/>
                    <a:pt x="31" y="264"/>
                  </a:cubicBezTo>
                  <a:cubicBezTo>
                    <a:pt x="122" y="325"/>
                    <a:pt x="5471" y="7893"/>
                    <a:pt x="4590" y="20173"/>
                  </a:cubicBezTo>
                  <a:cubicBezTo>
                    <a:pt x="4560" y="20264"/>
                    <a:pt x="4620" y="20355"/>
                    <a:pt x="4742" y="20355"/>
                  </a:cubicBezTo>
                  <a:cubicBezTo>
                    <a:pt x="4803" y="20355"/>
                    <a:pt x="4894" y="20264"/>
                    <a:pt x="4894" y="20203"/>
                  </a:cubicBezTo>
                  <a:cubicBezTo>
                    <a:pt x="5806" y="7802"/>
                    <a:pt x="335" y="142"/>
                    <a:pt x="304" y="51"/>
                  </a:cubicBezTo>
                  <a:cubicBezTo>
                    <a:pt x="286" y="16"/>
                    <a:pt x="237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3" name="Google Shape;1443;p46"/>
          <p:cNvGrpSpPr/>
          <p:nvPr/>
        </p:nvGrpSpPr>
        <p:grpSpPr>
          <a:xfrm>
            <a:off x="6369048" y="4941706"/>
            <a:ext cx="1220393" cy="204325"/>
            <a:chOff x="329073" y="4934583"/>
            <a:chExt cx="1220393" cy="204325"/>
          </a:xfrm>
        </p:grpSpPr>
        <p:sp>
          <p:nvSpPr>
            <p:cNvPr id="1444" name="Google Shape;1444;p46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6" name="Google Shape;1446;p46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1447" name="Google Shape;1447;p46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1448" name="Google Shape;1448;p46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1449" name="Google Shape;1449;p46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46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51" name="Google Shape;1451;p46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1452" name="Google Shape;1452;p46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46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54" name="Google Shape;1454;p46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1455" name="Google Shape;1455;p46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46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57" name="Google Shape;1457;p46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1458" name="Google Shape;1458;p4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4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0" name="Google Shape;1460;p46"/>
          <p:cNvGrpSpPr/>
          <p:nvPr/>
        </p:nvGrpSpPr>
        <p:grpSpPr>
          <a:xfrm>
            <a:off x="1369610" y="4991565"/>
            <a:ext cx="1136331" cy="160616"/>
            <a:chOff x="683810" y="4991565"/>
            <a:chExt cx="1136331" cy="160616"/>
          </a:xfrm>
        </p:grpSpPr>
        <p:sp>
          <p:nvSpPr>
            <p:cNvPr id="1461" name="Google Shape;1461;p46"/>
            <p:cNvSpPr/>
            <p:nvPr/>
          </p:nvSpPr>
          <p:spPr>
            <a:xfrm>
              <a:off x="683810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1221385" y="4991565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47"/>
          <p:cNvSpPr txBox="1"/>
          <p:nvPr>
            <p:ph type="title"/>
          </p:nvPr>
        </p:nvSpPr>
        <p:spPr>
          <a:xfrm>
            <a:off x="713225" y="2256813"/>
            <a:ext cx="5608200" cy="95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Stockage</a:t>
            </a:r>
            <a:endParaRPr/>
          </a:p>
        </p:txBody>
      </p:sp>
      <p:sp>
        <p:nvSpPr>
          <p:cNvPr id="1468" name="Google Shape;1468;p47"/>
          <p:cNvSpPr txBox="1"/>
          <p:nvPr>
            <p:ph idx="2" type="title"/>
          </p:nvPr>
        </p:nvSpPr>
        <p:spPr>
          <a:xfrm>
            <a:off x="713231" y="1516288"/>
            <a:ext cx="14985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469" name="Google Shape;1469;p47"/>
          <p:cNvCxnSpPr>
            <a:stCxn id="1468" idx="3"/>
          </p:cNvCxnSpPr>
          <p:nvPr/>
        </p:nvCxnSpPr>
        <p:spPr>
          <a:xfrm>
            <a:off x="2211731" y="1886488"/>
            <a:ext cx="372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70" name="Google Shape;1470;p47"/>
          <p:cNvGrpSpPr/>
          <p:nvPr/>
        </p:nvGrpSpPr>
        <p:grpSpPr>
          <a:xfrm>
            <a:off x="6292850" y="3790845"/>
            <a:ext cx="1125569" cy="1254520"/>
            <a:chOff x="5438775" y="3344895"/>
            <a:chExt cx="1125569" cy="1254520"/>
          </a:xfrm>
        </p:grpSpPr>
        <p:sp>
          <p:nvSpPr>
            <p:cNvPr id="1471" name="Google Shape;1471;p47"/>
            <p:cNvSpPr/>
            <p:nvPr/>
          </p:nvSpPr>
          <p:spPr>
            <a:xfrm>
              <a:off x="5438775" y="3725407"/>
              <a:ext cx="711155" cy="833695"/>
            </a:xfrm>
            <a:custGeom>
              <a:rect b="b" l="l" r="r" t="t"/>
              <a:pathLst>
                <a:path extrusionOk="0" h="15716" w="13406">
                  <a:moveTo>
                    <a:pt x="1" y="1"/>
                  </a:moveTo>
                  <a:cubicBezTo>
                    <a:pt x="1" y="1"/>
                    <a:pt x="4104" y="8329"/>
                    <a:pt x="6688" y="10396"/>
                  </a:cubicBezTo>
                  <a:cubicBezTo>
                    <a:pt x="9272" y="12493"/>
                    <a:pt x="11186" y="14925"/>
                    <a:pt x="11430" y="15715"/>
                  </a:cubicBezTo>
                  <a:lnTo>
                    <a:pt x="13405" y="15715"/>
                  </a:lnTo>
                  <a:cubicBezTo>
                    <a:pt x="13405" y="15715"/>
                    <a:pt x="10974" y="288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5566197" y="3815642"/>
              <a:ext cx="551482" cy="754760"/>
            </a:xfrm>
            <a:custGeom>
              <a:rect b="b" l="l" r="r" t="t"/>
              <a:pathLst>
                <a:path extrusionOk="0" h="14228" w="10396">
                  <a:moveTo>
                    <a:pt x="209" y="1"/>
                  </a:moveTo>
                  <a:cubicBezTo>
                    <a:pt x="152" y="1"/>
                    <a:pt x="100" y="34"/>
                    <a:pt x="61" y="93"/>
                  </a:cubicBezTo>
                  <a:cubicBezTo>
                    <a:pt x="0" y="154"/>
                    <a:pt x="31" y="275"/>
                    <a:pt x="122" y="306"/>
                  </a:cubicBezTo>
                  <a:cubicBezTo>
                    <a:pt x="182" y="336"/>
                    <a:pt x="6718" y="4379"/>
                    <a:pt x="10031" y="14075"/>
                  </a:cubicBezTo>
                  <a:cubicBezTo>
                    <a:pt x="10031" y="14136"/>
                    <a:pt x="10091" y="14166"/>
                    <a:pt x="10183" y="14166"/>
                  </a:cubicBezTo>
                  <a:cubicBezTo>
                    <a:pt x="10183" y="14166"/>
                    <a:pt x="10213" y="14166"/>
                    <a:pt x="10243" y="14227"/>
                  </a:cubicBezTo>
                  <a:cubicBezTo>
                    <a:pt x="10365" y="14166"/>
                    <a:pt x="10395" y="14045"/>
                    <a:pt x="10365" y="13984"/>
                  </a:cubicBezTo>
                  <a:cubicBezTo>
                    <a:pt x="7022" y="4166"/>
                    <a:pt x="365" y="93"/>
                    <a:pt x="304" y="32"/>
                  </a:cubicBezTo>
                  <a:cubicBezTo>
                    <a:pt x="272" y="11"/>
                    <a:pt x="239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7"/>
            <p:cNvSpPr/>
            <p:nvPr/>
          </p:nvSpPr>
          <p:spPr>
            <a:xfrm>
              <a:off x="6136993" y="3991496"/>
              <a:ext cx="427351" cy="567608"/>
            </a:xfrm>
            <a:custGeom>
              <a:rect b="b" l="l" r="r" t="t"/>
              <a:pathLst>
                <a:path extrusionOk="0" h="10700" w="8056">
                  <a:moveTo>
                    <a:pt x="8055" y="0"/>
                  </a:moveTo>
                  <a:lnTo>
                    <a:pt x="8055" y="0"/>
                  </a:lnTo>
                  <a:cubicBezTo>
                    <a:pt x="1034" y="2310"/>
                    <a:pt x="0" y="10699"/>
                    <a:pt x="0" y="10699"/>
                  </a:cubicBezTo>
                  <a:lnTo>
                    <a:pt x="1277" y="10669"/>
                  </a:lnTo>
                  <a:cubicBezTo>
                    <a:pt x="1429" y="10152"/>
                    <a:pt x="2523" y="8480"/>
                    <a:pt x="4134" y="7021"/>
                  </a:cubicBezTo>
                  <a:cubicBezTo>
                    <a:pt x="5715" y="5532"/>
                    <a:pt x="8055" y="0"/>
                    <a:pt x="8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6154711" y="4072659"/>
              <a:ext cx="332236" cy="515463"/>
            </a:xfrm>
            <a:custGeom>
              <a:rect b="b" l="l" r="r" t="t"/>
              <a:pathLst>
                <a:path extrusionOk="0" h="9717" w="6263">
                  <a:moveTo>
                    <a:pt x="6109" y="0"/>
                  </a:moveTo>
                  <a:cubicBezTo>
                    <a:pt x="6069" y="0"/>
                    <a:pt x="6026" y="8"/>
                    <a:pt x="5989" y="20"/>
                  </a:cubicBezTo>
                  <a:cubicBezTo>
                    <a:pt x="5958" y="20"/>
                    <a:pt x="1794" y="2999"/>
                    <a:pt x="31" y="9534"/>
                  </a:cubicBezTo>
                  <a:cubicBezTo>
                    <a:pt x="1" y="9595"/>
                    <a:pt x="61" y="9686"/>
                    <a:pt x="153" y="9716"/>
                  </a:cubicBezTo>
                  <a:lnTo>
                    <a:pt x="183" y="9716"/>
                  </a:lnTo>
                  <a:cubicBezTo>
                    <a:pt x="274" y="9716"/>
                    <a:pt x="335" y="9625"/>
                    <a:pt x="335" y="9564"/>
                  </a:cubicBezTo>
                  <a:cubicBezTo>
                    <a:pt x="2098" y="3212"/>
                    <a:pt x="6140" y="324"/>
                    <a:pt x="6201" y="294"/>
                  </a:cubicBezTo>
                  <a:cubicBezTo>
                    <a:pt x="6262" y="263"/>
                    <a:pt x="6262" y="142"/>
                    <a:pt x="6232" y="51"/>
                  </a:cubicBezTo>
                  <a:cubicBezTo>
                    <a:pt x="6214" y="15"/>
                    <a:pt x="6165" y="0"/>
                    <a:pt x="6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7"/>
            <p:cNvSpPr/>
            <p:nvPr/>
          </p:nvSpPr>
          <p:spPr>
            <a:xfrm>
              <a:off x="5790324" y="3344895"/>
              <a:ext cx="574027" cy="1254520"/>
            </a:xfrm>
            <a:custGeom>
              <a:rect b="b" l="l" r="r" t="t"/>
              <a:pathLst>
                <a:path extrusionOk="0" h="23649" w="10821">
                  <a:moveTo>
                    <a:pt x="0" y="0"/>
                  </a:moveTo>
                  <a:cubicBezTo>
                    <a:pt x="0" y="1"/>
                    <a:pt x="669" y="11125"/>
                    <a:pt x="2523" y="14651"/>
                  </a:cubicBezTo>
                  <a:cubicBezTo>
                    <a:pt x="4438" y="18177"/>
                    <a:pt x="5350" y="21764"/>
                    <a:pt x="5289" y="22736"/>
                  </a:cubicBezTo>
                  <a:lnTo>
                    <a:pt x="7508" y="23648"/>
                  </a:lnTo>
                  <a:cubicBezTo>
                    <a:pt x="7508" y="23648"/>
                    <a:pt x="10821" y="829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7"/>
            <p:cNvSpPr/>
            <p:nvPr/>
          </p:nvSpPr>
          <p:spPr>
            <a:xfrm>
              <a:off x="5888676" y="3508282"/>
              <a:ext cx="307994" cy="1079835"/>
            </a:xfrm>
            <a:custGeom>
              <a:rect b="b" l="l" r="r" t="t"/>
              <a:pathLst>
                <a:path extrusionOk="0" h="20356" w="5806">
                  <a:moveTo>
                    <a:pt x="181" y="1"/>
                  </a:moveTo>
                  <a:cubicBezTo>
                    <a:pt x="142" y="1"/>
                    <a:pt x="99" y="8"/>
                    <a:pt x="61" y="21"/>
                  </a:cubicBezTo>
                  <a:cubicBezTo>
                    <a:pt x="0" y="51"/>
                    <a:pt x="0" y="173"/>
                    <a:pt x="31" y="264"/>
                  </a:cubicBezTo>
                  <a:cubicBezTo>
                    <a:pt x="122" y="325"/>
                    <a:pt x="5471" y="7893"/>
                    <a:pt x="4590" y="20173"/>
                  </a:cubicBezTo>
                  <a:cubicBezTo>
                    <a:pt x="4560" y="20264"/>
                    <a:pt x="4620" y="20355"/>
                    <a:pt x="4742" y="20355"/>
                  </a:cubicBezTo>
                  <a:cubicBezTo>
                    <a:pt x="4803" y="20355"/>
                    <a:pt x="4894" y="20264"/>
                    <a:pt x="4894" y="20203"/>
                  </a:cubicBezTo>
                  <a:cubicBezTo>
                    <a:pt x="5806" y="7802"/>
                    <a:pt x="335" y="142"/>
                    <a:pt x="304" y="51"/>
                  </a:cubicBezTo>
                  <a:cubicBezTo>
                    <a:pt x="286" y="16"/>
                    <a:pt x="237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47"/>
          <p:cNvGrpSpPr/>
          <p:nvPr/>
        </p:nvGrpSpPr>
        <p:grpSpPr>
          <a:xfrm>
            <a:off x="6369048" y="4941706"/>
            <a:ext cx="1220393" cy="204325"/>
            <a:chOff x="329073" y="4934583"/>
            <a:chExt cx="1220393" cy="204325"/>
          </a:xfrm>
        </p:grpSpPr>
        <p:sp>
          <p:nvSpPr>
            <p:cNvPr id="1478" name="Google Shape;1478;p47"/>
            <p:cNvSpPr/>
            <p:nvPr/>
          </p:nvSpPr>
          <p:spPr>
            <a:xfrm>
              <a:off x="950710" y="4978292"/>
              <a:ext cx="598756" cy="160616"/>
            </a:xfrm>
            <a:custGeom>
              <a:rect b="b" l="l" r="r" t="t"/>
              <a:pathLst>
                <a:path extrusionOk="0" h="4134" w="15411">
                  <a:moveTo>
                    <a:pt x="7508" y="0"/>
                  </a:moveTo>
                  <a:cubicBezTo>
                    <a:pt x="5836" y="0"/>
                    <a:pt x="5836" y="1824"/>
                    <a:pt x="5836" y="1824"/>
                  </a:cubicBezTo>
                  <a:cubicBezTo>
                    <a:pt x="5836" y="1824"/>
                    <a:pt x="5494" y="1643"/>
                    <a:pt x="5060" y="1643"/>
                  </a:cubicBezTo>
                  <a:cubicBezTo>
                    <a:pt x="4717" y="1643"/>
                    <a:pt x="4317" y="1756"/>
                    <a:pt x="3982" y="2158"/>
                  </a:cubicBezTo>
                  <a:cubicBezTo>
                    <a:pt x="3982" y="2158"/>
                    <a:pt x="3283" y="1550"/>
                    <a:pt x="2249" y="1550"/>
                  </a:cubicBezTo>
                  <a:cubicBezTo>
                    <a:pt x="365" y="1550"/>
                    <a:pt x="0" y="4134"/>
                    <a:pt x="0" y="4134"/>
                  </a:cubicBezTo>
                  <a:lnTo>
                    <a:pt x="15411" y="4134"/>
                  </a:lnTo>
                  <a:cubicBezTo>
                    <a:pt x="15411" y="4134"/>
                    <a:pt x="14316" y="365"/>
                    <a:pt x="12219" y="365"/>
                  </a:cubicBezTo>
                  <a:cubicBezTo>
                    <a:pt x="10152" y="365"/>
                    <a:pt x="9575" y="2249"/>
                    <a:pt x="9575" y="2249"/>
                  </a:cubicBezTo>
                  <a:cubicBezTo>
                    <a:pt x="9575" y="2249"/>
                    <a:pt x="9180" y="0"/>
                    <a:pt x="75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329073" y="4934583"/>
              <a:ext cx="757002" cy="204325"/>
            </a:xfrm>
            <a:custGeom>
              <a:rect b="b" l="l" r="r" t="t"/>
              <a:pathLst>
                <a:path extrusionOk="0" h="5259" w="19484">
                  <a:moveTo>
                    <a:pt x="9483" y="0"/>
                  </a:moveTo>
                  <a:cubicBezTo>
                    <a:pt x="7356" y="0"/>
                    <a:pt x="7356" y="2280"/>
                    <a:pt x="7356" y="2280"/>
                  </a:cubicBezTo>
                  <a:cubicBezTo>
                    <a:pt x="7356" y="2280"/>
                    <a:pt x="6933" y="2078"/>
                    <a:pt x="6395" y="2078"/>
                  </a:cubicBezTo>
                  <a:cubicBezTo>
                    <a:pt x="5956" y="2078"/>
                    <a:pt x="5439" y="2213"/>
                    <a:pt x="5015" y="2706"/>
                  </a:cubicBezTo>
                  <a:cubicBezTo>
                    <a:pt x="5015" y="2706"/>
                    <a:pt x="4164" y="1946"/>
                    <a:pt x="2796" y="1946"/>
                  </a:cubicBezTo>
                  <a:cubicBezTo>
                    <a:pt x="456" y="1946"/>
                    <a:pt x="0" y="5168"/>
                    <a:pt x="0" y="5168"/>
                  </a:cubicBezTo>
                  <a:lnTo>
                    <a:pt x="19456" y="5168"/>
                  </a:lnTo>
                  <a:cubicBezTo>
                    <a:pt x="19250" y="4510"/>
                    <a:pt x="17898" y="517"/>
                    <a:pt x="15471" y="517"/>
                  </a:cubicBezTo>
                  <a:cubicBezTo>
                    <a:pt x="12797" y="517"/>
                    <a:pt x="12067" y="2858"/>
                    <a:pt x="12067" y="2858"/>
                  </a:cubicBezTo>
                  <a:cubicBezTo>
                    <a:pt x="12067" y="2858"/>
                    <a:pt x="11611" y="0"/>
                    <a:pt x="9483" y="0"/>
                  </a:cubicBezTo>
                  <a:close/>
                  <a:moveTo>
                    <a:pt x="19456" y="5168"/>
                  </a:moveTo>
                  <a:lnTo>
                    <a:pt x="19456" y="5168"/>
                  </a:lnTo>
                  <a:cubicBezTo>
                    <a:pt x="19474" y="5227"/>
                    <a:pt x="19484" y="5259"/>
                    <a:pt x="19484" y="5259"/>
                  </a:cubicBezTo>
                  <a:lnTo>
                    <a:pt x="19484" y="51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" name="Google Shape;14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800" y="860100"/>
            <a:ext cx="6612401" cy="280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A7A1EB">
                <a:alpha val="50000"/>
              </a:srgbClr>
            </a:outerShdw>
          </a:effectLst>
        </p:spPr>
      </p:pic>
      <p:pic>
        <p:nvPicPr>
          <p:cNvPr id="1485" name="Google Shape;14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700" y="3981526"/>
            <a:ext cx="1013626" cy="5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6" name="Google Shape;1486;p48"/>
          <p:cNvSpPr txBox="1"/>
          <p:nvPr/>
        </p:nvSpPr>
        <p:spPr>
          <a:xfrm>
            <a:off x="2629950" y="459900"/>
            <a:ext cx="3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aldi"/>
                <a:ea typeface="Jaldi"/>
                <a:cs typeface="Jaldi"/>
                <a:sym typeface="Jaldi"/>
              </a:rPr>
              <a:t>Les données après pca vue depuis databricks</a:t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49"/>
          <p:cNvPicPr preferRelativeResize="0"/>
          <p:nvPr/>
        </p:nvPicPr>
        <p:blipFill rotWithShape="1">
          <a:blip r:embed="rId3">
            <a:alphaModFix/>
          </a:blip>
          <a:srcRect b="0" l="0" r="7054" t="0"/>
          <a:stretch/>
        </p:blipFill>
        <p:spPr>
          <a:xfrm>
            <a:off x="773675" y="1334198"/>
            <a:ext cx="3262698" cy="271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accent1">
                <a:alpha val="50000"/>
              </a:schemeClr>
            </a:outerShdw>
          </a:effectLst>
        </p:spPr>
      </p:pic>
      <p:pic>
        <p:nvPicPr>
          <p:cNvPr id="1492" name="Google Shape;149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037" y="4339150"/>
            <a:ext cx="842649" cy="4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5333" y="4300725"/>
            <a:ext cx="519274" cy="5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49"/>
          <p:cNvSpPr txBox="1"/>
          <p:nvPr/>
        </p:nvSpPr>
        <p:spPr>
          <a:xfrm>
            <a:off x="2027850" y="459900"/>
            <a:ext cx="50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aldi"/>
                <a:ea typeface="Jaldi"/>
                <a:cs typeface="Jaldi"/>
                <a:sym typeface="Jaldi"/>
              </a:rPr>
              <a:t>Les données sauvegarder vue depuis Azure blob storage</a:t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1495" name="Google Shape;1495;p49"/>
          <p:cNvSpPr txBox="1"/>
          <p:nvPr/>
        </p:nvSpPr>
        <p:spPr>
          <a:xfrm>
            <a:off x="773675" y="934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aldi"/>
                <a:ea typeface="Jaldi"/>
                <a:cs typeface="Jaldi"/>
                <a:sym typeface="Jaldi"/>
              </a:rPr>
              <a:t>Format </a:t>
            </a:r>
            <a:r>
              <a:rPr lang="en">
                <a:latin typeface="Jaldi"/>
                <a:ea typeface="Jaldi"/>
                <a:cs typeface="Jaldi"/>
                <a:sym typeface="Jaldi"/>
              </a:rPr>
              <a:t> parquet </a:t>
            </a:r>
            <a:endParaRPr/>
          </a:p>
        </p:txBody>
      </p:sp>
      <p:sp>
        <p:nvSpPr>
          <p:cNvPr id="1496" name="Google Shape;1496;p49"/>
          <p:cNvSpPr txBox="1"/>
          <p:nvPr/>
        </p:nvSpPr>
        <p:spPr>
          <a:xfrm>
            <a:off x="4780125" y="934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aldi"/>
                <a:ea typeface="Jaldi"/>
                <a:cs typeface="Jaldi"/>
                <a:sym typeface="Jaldi"/>
              </a:rPr>
              <a:t>Format  CSV</a:t>
            </a:r>
            <a:endParaRPr/>
          </a:p>
        </p:txBody>
      </p:sp>
      <p:pic>
        <p:nvPicPr>
          <p:cNvPr id="1497" name="Google Shape;149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525" y="1334200"/>
            <a:ext cx="2801225" cy="150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49"/>
          <p:cNvPicPr preferRelativeResize="0"/>
          <p:nvPr/>
        </p:nvPicPr>
        <p:blipFill rotWithShape="1">
          <a:blip r:embed="rId7">
            <a:alphaModFix/>
          </a:blip>
          <a:srcRect b="0" l="3157" r="0" t="0"/>
          <a:stretch/>
        </p:blipFill>
        <p:spPr>
          <a:xfrm>
            <a:off x="4489585" y="2922650"/>
            <a:ext cx="3581105" cy="1131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49"/>
          <p:cNvGrpSpPr/>
          <p:nvPr/>
        </p:nvGrpSpPr>
        <p:grpSpPr>
          <a:xfrm>
            <a:off x="6826250" y="3798929"/>
            <a:ext cx="1125569" cy="1254520"/>
            <a:chOff x="5438775" y="3344895"/>
            <a:chExt cx="1125569" cy="1254520"/>
          </a:xfrm>
        </p:grpSpPr>
        <p:sp>
          <p:nvSpPr>
            <p:cNvPr id="1500" name="Google Shape;1500;p49"/>
            <p:cNvSpPr/>
            <p:nvPr/>
          </p:nvSpPr>
          <p:spPr>
            <a:xfrm>
              <a:off x="5438775" y="3725407"/>
              <a:ext cx="711155" cy="833695"/>
            </a:xfrm>
            <a:custGeom>
              <a:rect b="b" l="l" r="r" t="t"/>
              <a:pathLst>
                <a:path extrusionOk="0" h="15716" w="13406">
                  <a:moveTo>
                    <a:pt x="1" y="1"/>
                  </a:moveTo>
                  <a:cubicBezTo>
                    <a:pt x="1" y="1"/>
                    <a:pt x="4104" y="8329"/>
                    <a:pt x="6688" y="10396"/>
                  </a:cubicBezTo>
                  <a:cubicBezTo>
                    <a:pt x="9272" y="12493"/>
                    <a:pt x="11186" y="14925"/>
                    <a:pt x="11430" y="15715"/>
                  </a:cubicBezTo>
                  <a:lnTo>
                    <a:pt x="13405" y="15715"/>
                  </a:lnTo>
                  <a:cubicBezTo>
                    <a:pt x="13405" y="15715"/>
                    <a:pt x="10974" y="288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5566197" y="3815642"/>
              <a:ext cx="551482" cy="754760"/>
            </a:xfrm>
            <a:custGeom>
              <a:rect b="b" l="l" r="r" t="t"/>
              <a:pathLst>
                <a:path extrusionOk="0" h="14228" w="10396">
                  <a:moveTo>
                    <a:pt x="209" y="1"/>
                  </a:moveTo>
                  <a:cubicBezTo>
                    <a:pt x="152" y="1"/>
                    <a:pt x="100" y="34"/>
                    <a:pt x="61" y="93"/>
                  </a:cubicBezTo>
                  <a:cubicBezTo>
                    <a:pt x="0" y="154"/>
                    <a:pt x="31" y="275"/>
                    <a:pt x="122" y="306"/>
                  </a:cubicBezTo>
                  <a:cubicBezTo>
                    <a:pt x="182" y="336"/>
                    <a:pt x="6718" y="4379"/>
                    <a:pt x="10031" y="14075"/>
                  </a:cubicBezTo>
                  <a:cubicBezTo>
                    <a:pt x="10031" y="14136"/>
                    <a:pt x="10091" y="14166"/>
                    <a:pt x="10183" y="14166"/>
                  </a:cubicBezTo>
                  <a:cubicBezTo>
                    <a:pt x="10183" y="14166"/>
                    <a:pt x="10213" y="14166"/>
                    <a:pt x="10243" y="14227"/>
                  </a:cubicBezTo>
                  <a:cubicBezTo>
                    <a:pt x="10365" y="14166"/>
                    <a:pt x="10395" y="14045"/>
                    <a:pt x="10365" y="13984"/>
                  </a:cubicBezTo>
                  <a:cubicBezTo>
                    <a:pt x="7022" y="4166"/>
                    <a:pt x="365" y="93"/>
                    <a:pt x="304" y="32"/>
                  </a:cubicBezTo>
                  <a:cubicBezTo>
                    <a:pt x="272" y="11"/>
                    <a:pt x="239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6136993" y="3991496"/>
              <a:ext cx="427351" cy="567608"/>
            </a:xfrm>
            <a:custGeom>
              <a:rect b="b" l="l" r="r" t="t"/>
              <a:pathLst>
                <a:path extrusionOk="0" h="10700" w="8056">
                  <a:moveTo>
                    <a:pt x="8055" y="0"/>
                  </a:moveTo>
                  <a:lnTo>
                    <a:pt x="8055" y="0"/>
                  </a:lnTo>
                  <a:cubicBezTo>
                    <a:pt x="1034" y="2310"/>
                    <a:pt x="0" y="10699"/>
                    <a:pt x="0" y="10699"/>
                  </a:cubicBezTo>
                  <a:lnTo>
                    <a:pt x="1277" y="10669"/>
                  </a:lnTo>
                  <a:cubicBezTo>
                    <a:pt x="1429" y="10152"/>
                    <a:pt x="2523" y="8480"/>
                    <a:pt x="4134" y="7021"/>
                  </a:cubicBezTo>
                  <a:cubicBezTo>
                    <a:pt x="5715" y="5532"/>
                    <a:pt x="8055" y="0"/>
                    <a:pt x="8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6154711" y="4072659"/>
              <a:ext cx="332236" cy="515463"/>
            </a:xfrm>
            <a:custGeom>
              <a:rect b="b" l="l" r="r" t="t"/>
              <a:pathLst>
                <a:path extrusionOk="0" h="9717" w="6263">
                  <a:moveTo>
                    <a:pt x="6109" y="0"/>
                  </a:moveTo>
                  <a:cubicBezTo>
                    <a:pt x="6069" y="0"/>
                    <a:pt x="6026" y="8"/>
                    <a:pt x="5989" y="20"/>
                  </a:cubicBezTo>
                  <a:cubicBezTo>
                    <a:pt x="5958" y="20"/>
                    <a:pt x="1794" y="2999"/>
                    <a:pt x="31" y="9534"/>
                  </a:cubicBezTo>
                  <a:cubicBezTo>
                    <a:pt x="1" y="9595"/>
                    <a:pt x="61" y="9686"/>
                    <a:pt x="153" y="9716"/>
                  </a:cubicBezTo>
                  <a:lnTo>
                    <a:pt x="183" y="9716"/>
                  </a:lnTo>
                  <a:cubicBezTo>
                    <a:pt x="274" y="9716"/>
                    <a:pt x="335" y="9625"/>
                    <a:pt x="335" y="9564"/>
                  </a:cubicBezTo>
                  <a:cubicBezTo>
                    <a:pt x="2098" y="3212"/>
                    <a:pt x="6140" y="324"/>
                    <a:pt x="6201" y="294"/>
                  </a:cubicBezTo>
                  <a:cubicBezTo>
                    <a:pt x="6262" y="263"/>
                    <a:pt x="6262" y="142"/>
                    <a:pt x="6232" y="51"/>
                  </a:cubicBezTo>
                  <a:cubicBezTo>
                    <a:pt x="6214" y="15"/>
                    <a:pt x="6165" y="0"/>
                    <a:pt x="6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9"/>
            <p:cNvSpPr/>
            <p:nvPr/>
          </p:nvSpPr>
          <p:spPr>
            <a:xfrm>
              <a:off x="5790324" y="3344895"/>
              <a:ext cx="574027" cy="1254520"/>
            </a:xfrm>
            <a:custGeom>
              <a:rect b="b" l="l" r="r" t="t"/>
              <a:pathLst>
                <a:path extrusionOk="0" h="23649" w="10821">
                  <a:moveTo>
                    <a:pt x="0" y="0"/>
                  </a:moveTo>
                  <a:cubicBezTo>
                    <a:pt x="0" y="1"/>
                    <a:pt x="669" y="11125"/>
                    <a:pt x="2523" y="14651"/>
                  </a:cubicBezTo>
                  <a:cubicBezTo>
                    <a:pt x="4438" y="18177"/>
                    <a:pt x="5350" y="21764"/>
                    <a:pt x="5289" y="22736"/>
                  </a:cubicBezTo>
                  <a:lnTo>
                    <a:pt x="7508" y="23648"/>
                  </a:lnTo>
                  <a:cubicBezTo>
                    <a:pt x="7508" y="23648"/>
                    <a:pt x="10821" y="829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9"/>
            <p:cNvSpPr/>
            <p:nvPr/>
          </p:nvSpPr>
          <p:spPr>
            <a:xfrm>
              <a:off x="5888676" y="3508282"/>
              <a:ext cx="307994" cy="1079835"/>
            </a:xfrm>
            <a:custGeom>
              <a:rect b="b" l="l" r="r" t="t"/>
              <a:pathLst>
                <a:path extrusionOk="0" h="20356" w="5806">
                  <a:moveTo>
                    <a:pt x="181" y="1"/>
                  </a:moveTo>
                  <a:cubicBezTo>
                    <a:pt x="142" y="1"/>
                    <a:pt x="99" y="8"/>
                    <a:pt x="61" y="21"/>
                  </a:cubicBezTo>
                  <a:cubicBezTo>
                    <a:pt x="0" y="51"/>
                    <a:pt x="0" y="173"/>
                    <a:pt x="31" y="264"/>
                  </a:cubicBezTo>
                  <a:cubicBezTo>
                    <a:pt x="122" y="325"/>
                    <a:pt x="5471" y="7893"/>
                    <a:pt x="4590" y="20173"/>
                  </a:cubicBezTo>
                  <a:cubicBezTo>
                    <a:pt x="4560" y="20264"/>
                    <a:pt x="4620" y="20355"/>
                    <a:pt x="4742" y="20355"/>
                  </a:cubicBezTo>
                  <a:cubicBezTo>
                    <a:pt x="4803" y="20355"/>
                    <a:pt x="4894" y="20264"/>
                    <a:pt x="4894" y="20203"/>
                  </a:cubicBezTo>
                  <a:cubicBezTo>
                    <a:pt x="5806" y="7802"/>
                    <a:pt x="335" y="142"/>
                    <a:pt x="304" y="51"/>
                  </a:cubicBezTo>
                  <a:cubicBezTo>
                    <a:pt x="286" y="16"/>
                    <a:pt x="237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50"/>
          <p:cNvSpPr txBox="1"/>
          <p:nvPr>
            <p:ph idx="4294967295" type="subTitle"/>
          </p:nvPr>
        </p:nvSpPr>
        <p:spPr>
          <a:xfrm>
            <a:off x="713225" y="1610975"/>
            <a:ext cx="2412600" cy="1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Alata"/>
                <a:ea typeface="Alata"/>
                <a:cs typeface="Alata"/>
                <a:sym typeface="Alata"/>
              </a:rPr>
              <a:t>Des questions?</a:t>
            </a:r>
            <a:endParaRPr sz="2000"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11" name="Google Shape;1511;p50"/>
          <p:cNvSpPr txBox="1"/>
          <p:nvPr>
            <p:ph idx="4294967295" type="ctrTitle"/>
          </p:nvPr>
        </p:nvSpPr>
        <p:spPr>
          <a:xfrm>
            <a:off x="713225" y="914400"/>
            <a:ext cx="23064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</a:t>
            </a:r>
            <a:endParaRPr/>
          </a:p>
        </p:txBody>
      </p:sp>
      <p:cxnSp>
        <p:nvCxnSpPr>
          <p:cNvPr id="1512" name="Google Shape;1512;p50"/>
          <p:cNvCxnSpPr/>
          <p:nvPr/>
        </p:nvCxnSpPr>
        <p:spPr>
          <a:xfrm>
            <a:off x="789875" y="2262213"/>
            <a:ext cx="168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3" name="Google Shape;1513;p50"/>
          <p:cNvSpPr/>
          <p:nvPr/>
        </p:nvSpPr>
        <p:spPr>
          <a:xfrm>
            <a:off x="7644774" y="2255567"/>
            <a:ext cx="43447" cy="13282"/>
          </a:xfrm>
          <a:custGeom>
            <a:rect b="b" l="l" r="r" t="t"/>
            <a:pathLst>
              <a:path extrusionOk="0" h="214" w="700">
                <a:moveTo>
                  <a:pt x="669" y="1"/>
                </a:moveTo>
                <a:lnTo>
                  <a:pt x="0" y="153"/>
                </a:lnTo>
                <a:lnTo>
                  <a:pt x="31" y="213"/>
                </a:lnTo>
                <a:lnTo>
                  <a:pt x="699" y="62"/>
                </a:lnTo>
                <a:lnTo>
                  <a:pt x="669" y="1"/>
                </a:lnTo>
                <a:close/>
              </a:path>
            </a:pathLst>
          </a:custGeom>
          <a:solidFill>
            <a:srgbClr val="FDC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4" name="Google Shape;1514;p50"/>
          <p:cNvPicPr preferRelativeResize="0"/>
          <p:nvPr/>
        </p:nvPicPr>
        <p:blipFill rotWithShape="1">
          <a:blip r:embed="rId3">
            <a:alphaModFix/>
          </a:blip>
          <a:srcRect b="13919" l="8872" r="8674" t="11403"/>
          <a:stretch/>
        </p:blipFill>
        <p:spPr>
          <a:xfrm>
            <a:off x="3617875" y="725025"/>
            <a:ext cx="3534850" cy="32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0" name="Google Shape;970;p35"/>
          <p:cNvGrpSpPr/>
          <p:nvPr/>
        </p:nvGrpSpPr>
        <p:grpSpPr>
          <a:xfrm>
            <a:off x="3140963" y="3420160"/>
            <a:ext cx="661347" cy="1710076"/>
            <a:chOff x="4947609" y="2834935"/>
            <a:chExt cx="661347" cy="1710076"/>
          </a:xfrm>
        </p:grpSpPr>
        <p:sp>
          <p:nvSpPr>
            <p:cNvPr id="971" name="Google Shape;971;p35"/>
            <p:cNvSpPr/>
            <p:nvPr/>
          </p:nvSpPr>
          <p:spPr>
            <a:xfrm>
              <a:off x="4947609" y="2834935"/>
              <a:ext cx="661347" cy="1249496"/>
            </a:xfrm>
            <a:custGeom>
              <a:rect b="b" l="l" r="r" t="t"/>
              <a:pathLst>
                <a:path extrusionOk="0" h="32160" w="17022">
                  <a:moveTo>
                    <a:pt x="8511" y="1"/>
                  </a:moveTo>
                  <a:cubicBezTo>
                    <a:pt x="4256" y="1"/>
                    <a:pt x="4742" y="4742"/>
                    <a:pt x="4742" y="6840"/>
                  </a:cubicBezTo>
                  <a:cubicBezTo>
                    <a:pt x="4742" y="8937"/>
                    <a:pt x="2097" y="10062"/>
                    <a:pt x="2097" y="12524"/>
                  </a:cubicBezTo>
                  <a:cubicBezTo>
                    <a:pt x="2097" y="14803"/>
                    <a:pt x="2888" y="14621"/>
                    <a:pt x="2888" y="16840"/>
                  </a:cubicBezTo>
                  <a:cubicBezTo>
                    <a:pt x="2888" y="19910"/>
                    <a:pt x="0" y="19758"/>
                    <a:pt x="0" y="25168"/>
                  </a:cubicBezTo>
                  <a:cubicBezTo>
                    <a:pt x="0" y="31916"/>
                    <a:pt x="8511" y="32159"/>
                    <a:pt x="8511" y="32159"/>
                  </a:cubicBezTo>
                  <a:cubicBezTo>
                    <a:pt x="8511" y="32159"/>
                    <a:pt x="17022" y="31886"/>
                    <a:pt x="17022" y="25168"/>
                  </a:cubicBezTo>
                  <a:cubicBezTo>
                    <a:pt x="17022" y="19758"/>
                    <a:pt x="14134" y="19910"/>
                    <a:pt x="14134" y="16840"/>
                  </a:cubicBezTo>
                  <a:cubicBezTo>
                    <a:pt x="14134" y="14621"/>
                    <a:pt x="14924" y="14803"/>
                    <a:pt x="14924" y="12524"/>
                  </a:cubicBezTo>
                  <a:cubicBezTo>
                    <a:pt x="14924" y="10062"/>
                    <a:pt x="12280" y="8937"/>
                    <a:pt x="12280" y="6840"/>
                  </a:cubicBezTo>
                  <a:cubicBezTo>
                    <a:pt x="12280" y="4742"/>
                    <a:pt x="12766" y="1"/>
                    <a:pt x="85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5291288" y="3111315"/>
              <a:ext cx="39" cy="1433696"/>
            </a:xfrm>
            <a:custGeom>
              <a:rect b="b" l="l" r="r" t="t"/>
              <a:pathLst>
                <a:path extrusionOk="0" fill="none" h="36901" w="1">
                  <a:moveTo>
                    <a:pt x="0" y="0"/>
                  </a:moveTo>
                  <a:lnTo>
                    <a:pt x="0" y="3690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5294824" y="3209348"/>
              <a:ext cx="116946" cy="114576"/>
            </a:xfrm>
            <a:custGeom>
              <a:rect b="b" l="l" r="r" t="t"/>
              <a:pathLst>
                <a:path extrusionOk="0" fill="none" h="2949" w="3010">
                  <a:moveTo>
                    <a:pt x="3010" y="0"/>
                  </a:moveTo>
                  <a:lnTo>
                    <a:pt x="1" y="2948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5294824" y="3632135"/>
              <a:ext cx="116946" cy="116946"/>
            </a:xfrm>
            <a:custGeom>
              <a:rect b="b" l="l" r="r" t="t"/>
              <a:pathLst>
                <a:path extrusionOk="0" fill="none" h="3010" w="3010">
                  <a:moveTo>
                    <a:pt x="3010" y="1"/>
                  </a:moveTo>
                  <a:lnTo>
                    <a:pt x="1" y="3010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5136564" y="3399468"/>
              <a:ext cx="153545" cy="153584"/>
            </a:xfrm>
            <a:custGeom>
              <a:rect b="b" l="l" r="r" t="t"/>
              <a:pathLst>
                <a:path extrusionOk="0" fill="none" h="3953" w="3952">
                  <a:moveTo>
                    <a:pt x="0" y="1"/>
                  </a:moveTo>
                  <a:lnTo>
                    <a:pt x="3952" y="3952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35"/>
          <p:cNvGrpSpPr/>
          <p:nvPr/>
        </p:nvGrpSpPr>
        <p:grpSpPr>
          <a:xfrm>
            <a:off x="5060592" y="2691503"/>
            <a:ext cx="942445" cy="2438725"/>
            <a:chOff x="5343238" y="2048382"/>
            <a:chExt cx="942445" cy="2438725"/>
          </a:xfrm>
        </p:grpSpPr>
        <p:sp>
          <p:nvSpPr>
            <p:cNvPr id="977" name="Google Shape;977;p35"/>
            <p:cNvSpPr/>
            <p:nvPr/>
          </p:nvSpPr>
          <p:spPr>
            <a:xfrm>
              <a:off x="5343238" y="2048382"/>
              <a:ext cx="942445" cy="1783252"/>
            </a:xfrm>
            <a:custGeom>
              <a:rect b="b" l="l" r="r" t="t"/>
              <a:pathLst>
                <a:path extrusionOk="0" h="45898" w="24257">
                  <a:moveTo>
                    <a:pt x="12129" y="0"/>
                  </a:moveTo>
                  <a:cubicBezTo>
                    <a:pt x="6049" y="0"/>
                    <a:pt x="6779" y="6778"/>
                    <a:pt x="6779" y="9727"/>
                  </a:cubicBezTo>
                  <a:cubicBezTo>
                    <a:pt x="6779" y="12706"/>
                    <a:pt x="2980" y="14377"/>
                    <a:pt x="2980" y="17812"/>
                  </a:cubicBezTo>
                  <a:cubicBezTo>
                    <a:pt x="2980" y="21064"/>
                    <a:pt x="4104" y="20912"/>
                    <a:pt x="4104" y="24013"/>
                  </a:cubicBezTo>
                  <a:cubicBezTo>
                    <a:pt x="4104" y="28420"/>
                    <a:pt x="1" y="28207"/>
                    <a:pt x="1" y="35897"/>
                  </a:cubicBezTo>
                  <a:cubicBezTo>
                    <a:pt x="1" y="45533"/>
                    <a:pt x="12129" y="45898"/>
                    <a:pt x="12129" y="45898"/>
                  </a:cubicBezTo>
                  <a:cubicBezTo>
                    <a:pt x="12129" y="45898"/>
                    <a:pt x="24257" y="45563"/>
                    <a:pt x="24257" y="35897"/>
                  </a:cubicBezTo>
                  <a:cubicBezTo>
                    <a:pt x="24196" y="28207"/>
                    <a:pt x="20153" y="28390"/>
                    <a:pt x="20153" y="24013"/>
                  </a:cubicBezTo>
                  <a:cubicBezTo>
                    <a:pt x="20153" y="20912"/>
                    <a:pt x="21278" y="21095"/>
                    <a:pt x="21278" y="17812"/>
                  </a:cubicBezTo>
                  <a:cubicBezTo>
                    <a:pt x="21278" y="14377"/>
                    <a:pt x="17478" y="12736"/>
                    <a:pt x="17478" y="9727"/>
                  </a:cubicBezTo>
                  <a:cubicBezTo>
                    <a:pt x="17478" y="6718"/>
                    <a:pt x="18208" y="0"/>
                    <a:pt x="12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5832199" y="2441639"/>
              <a:ext cx="39" cy="2045468"/>
            </a:xfrm>
            <a:custGeom>
              <a:rect b="b" l="l" r="r" t="t"/>
              <a:pathLst>
                <a:path extrusionOk="0" fill="none" h="52647" w="1">
                  <a:moveTo>
                    <a:pt x="1" y="1"/>
                  </a:moveTo>
                  <a:lnTo>
                    <a:pt x="1" y="5264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5836939" y="2579849"/>
              <a:ext cx="166522" cy="165356"/>
            </a:xfrm>
            <a:custGeom>
              <a:rect b="b" l="l" r="r" t="t"/>
              <a:pathLst>
                <a:path extrusionOk="0" fill="none" h="4256" w="4286">
                  <a:moveTo>
                    <a:pt x="4286" y="0"/>
                  </a:moveTo>
                  <a:lnTo>
                    <a:pt x="0" y="4256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5836939" y="3184519"/>
              <a:ext cx="166522" cy="166561"/>
            </a:xfrm>
            <a:custGeom>
              <a:rect b="b" l="l" r="r" t="t"/>
              <a:pathLst>
                <a:path extrusionOk="0" fill="none" h="4287" w="4286">
                  <a:moveTo>
                    <a:pt x="4286" y="1"/>
                  </a:moveTo>
                  <a:lnTo>
                    <a:pt x="0" y="4287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5610177" y="2851488"/>
              <a:ext cx="218506" cy="219672"/>
            </a:xfrm>
            <a:custGeom>
              <a:rect b="b" l="l" r="r" t="t"/>
              <a:pathLst>
                <a:path extrusionOk="0" fill="none" h="5654" w="5624">
                  <a:moveTo>
                    <a:pt x="0" y="0"/>
                  </a:moveTo>
                  <a:lnTo>
                    <a:pt x="5623" y="5654"/>
                  </a:lnTo>
                </a:path>
              </a:pathLst>
            </a:custGeom>
            <a:noFill/>
            <a:ln cap="rnd" cmpd="sng" w="9125">
              <a:solidFill>
                <a:schemeClr val="lt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2" name="Google Shape;982;p35"/>
          <p:cNvSpPr txBox="1"/>
          <p:nvPr>
            <p:ph type="ctrTitle"/>
          </p:nvPr>
        </p:nvSpPr>
        <p:spPr>
          <a:xfrm>
            <a:off x="709650" y="1428750"/>
            <a:ext cx="2420100" cy="3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</a:t>
            </a:r>
            <a:endParaRPr/>
          </a:p>
        </p:txBody>
      </p:sp>
      <p:sp>
        <p:nvSpPr>
          <p:cNvPr id="983" name="Google Shape;983;p35"/>
          <p:cNvSpPr txBox="1"/>
          <p:nvPr>
            <p:ph idx="2" type="title"/>
          </p:nvPr>
        </p:nvSpPr>
        <p:spPr>
          <a:xfrm>
            <a:off x="709650" y="110632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84" name="Google Shape;984;p35"/>
          <p:cNvSpPr txBox="1"/>
          <p:nvPr>
            <p:ph idx="3" type="ctrTitle"/>
          </p:nvPr>
        </p:nvSpPr>
        <p:spPr>
          <a:xfrm>
            <a:off x="709650" y="2636651"/>
            <a:ext cx="24201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</a:t>
            </a:r>
            <a:endParaRPr/>
          </a:p>
        </p:txBody>
      </p:sp>
      <p:sp>
        <p:nvSpPr>
          <p:cNvPr id="985" name="Google Shape;985;p35"/>
          <p:cNvSpPr txBox="1"/>
          <p:nvPr>
            <p:ph idx="5" type="title"/>
          </p:nvPr>
        </p:nvSpPr>
        <p:spPr>
          <a:xfrm>
            <a:off x="709650" y="2323350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6" name="Google Shape;986;p35"/>
          <p:cNvSpPr txBox="1"/>
          <p:nvPr>
            <p:ph idx="6" type="ctrTitle"/>
          </p:nvPr>
        </p:nvSpPr>
        <p:spPr>
          <a:xfrm>
            <a:off x="709650" y="3861325"/>
            <a:ext cx="24162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</a:t>
            </a:r>
            <a:endParaRPr/>
          </a:p>
        </p:txBody>
      </p:sp>
      <p:sp>
        <p:nvSpPr>
          <p:cNvPr id="987" name="Google Shape;987;p35"/>
          <p:cNvSpPr txBox="1"/>
          <p:nvPr>
            <p:ph idx="8" type="title"/>
          </p:nvPr>
        </p:nvSpPr>
        <p:spPr>
          <a:xfrm>
            <a:off x="709650" y="3540375"/>
            <a:ext cx="543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88" name="Google Shape;988;p35"/>
          <p:cNvSpPr txBox="1"/>
          <p:nvPr>
            <p:ph idx="21" type="ctrTitle"/>
          </p:nvPr>
        </p:nvSpPr>
        <p:spPr>
          <a:xfrm>
            <a:off x="713250" y="536525"/>
            <a:ext cx="7717500" cy="5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989" name="Google Shape;989;p35"/>
          <p:cNvSpPr txBox="1"/>
          <p:nvPr>
            <p:ph idx="9" type="ctrTitle"/>
          </p:nvPr>
        </p:nvSpPr>
        <p:spPr>
          <a:xfrm>
            <a:off x="5174925" y="1428750"/>
            <a:ext cx="32643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Réduction de Dimension</a:t>
            </a:r>
            <a:endParaRPr/>
          </a:p>
        </p:txBody>
      </p:sp>
      <p:sp>
        <p:nvSpPr>
          <p:cNvPr id="990" name="Google Shape;990;p35"/>
          <p:cNvSpPr txBox="1"/>
          <p:nvPr>
            <p:ph idx="14" type="title"/>
          </p:nvPr>
        </p:nvSpPr>
        <p:spPr>
          <a:xfrm>
            <a:off x="7895250" y="110632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91" name="Google Shape;991;p35"/>
          <p:cNvSpPr txBox="1"/>
          <p:nvPr>
            <p:ph idx="15" type="ctrTitle"/>
          </p:nvPr>
        </p:nvSpPr>
        <p:spPr>
          <a:xfrm>
            <a:off x="6019000" y="2637231"/>
            <a:ext cx="24201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Stockage</a:t>
            </a:r>
            <a:endParaRPr/>
          </a:p>
        </p:txBody>
      </p:sp>
      <p:sp>
        <p:nvSpPr>
          <p:cNvPr id="992" name="Google Shape;992;p35"/>
          <p:cNvSpPr txBox="1"/>
          <p:nvPr>
            <p:ph idx="17" type="title"/>
          </p:nvPr>
        </p:nvSpPr>
        <p:spPr>
          <a:xfrm>
            <a:off x="7895250" y="2323350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93" name="Google Shape;993;p35"/>
          <p:cNvSpPr txBox="1"/>
          <p:nvPr>
            <p:ph idx="18" type="ctrTitle"/>
          </p:nvPr>
        </p:nvSpPr>
        <p:spPr>
          <a:xfrm>
            <a:off x="6019000" y="3861325"/>
            <a:ext cx="24201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94" name="Google Shape;994;p35"/>
          <p:cNvSpPr txBox="1"/>
          <p:nvPr>
            <p:ph idx="20" type="title"/>
          </p:nvPr>
        </p:nvSpPr>
        <p:spPr>
          <a:xfrm>
            <a:off x="7895250" y="3540375"/>
            <a:ext cx="5439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995" name="Google Shape;995;p35"/>
          <p:cNvCxnSpPr>
            <a:stCxn id="983" idx="3"/>
          </p:cNvCxnSpPr>
          <p:nvPr/>
        </p:nvCxnSpPr>
        <p:spPr>
          <a:xfrm>
            <a:off x="1253550" y="1266375"/>
            <a:ext cx="1600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6" name="Google Shape;996;p35"/>
          <p:cNvCxnSpPr/>
          <p:nvPr/>
        </p:nvCxnSpPr>
        <p:spPr>
          <a:xfrm>
            <a:off x="1253514" y="2483400"/>
            <a:ext cx="1614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7" name="Google Shape;997;p35"/>
          <p:cNvCxnSpPr/>
          <p:nvPr/>
        </p:nvCxnSpPr>
        <p:spPr>
          <a:xfrm>
            <a:off x="1252650" y="3700425"/>
            <a:ext cx="1605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8" name="Google Shape;998;p35"/>
          <p:cNvCxnSpPr>
            <a:endCxn id="990" idx="1"/>
          </p:cNvCxnSpPr>
          <p:nvPr/>
        </p:nvCxnSpPr>
        <p:spPr>
          <a:xfrm>
            <a:off x="6203250" y="1266375"/>
            <a:ext cx="1692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35"/>
          <p:cNvCxnSpPr>
            <a:endCxn id="992" idx="1"/>
          </p:cNvCxnSpPr>
          <p:nvPr/>
        </p:nvCxnSpPr>
        <p:spPr>
          <a:xfrm>
            <a:off x="6212850" y="2483400"/>
            <a:ext cx="168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35"/>
          <p:cNvCxnSpPr>
            <a:endCxn id="994" idx="1"/>
          </p:cNvCxnSpPr>
          <p:nvPr/>
        </p:nvCxnSpPr>
        <p:spPr>
          <a:xfrm>
            <a:off x="6212850" y="3700425"/>
            <a:ext cx="1682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1" name="Google Shape;1001;p35"/>
          <p:cNvSpPr/>
          <p:nvPr/>
        </p:nvSpPr>
        <p:spPr>
          <a:xfrm>
            <a:off x="3202877" y="4939181"/>
            <a:ext cx="757002" cy="204325"/>
          </a:xfrm>
          <a:custGeom>
            <a:rect b="b" l="l" r="r" t="t"/>
            <a:pathLst>
              <a:path extrusionOk="0" h="5259" w="19484">
                <a:moveTo>
                  <a:pt x="9483" y="0"/>
                </a:moveTo>
                <a:cubicBezTo>
                  <a:pt x="7356" y="0"/>
                  <a:pt x="7356" y="2280"/>
                  <a:pt x="7356" y="2280"/>
                </a:cubicBezTo>
                <a:cubicBezTo>
                  <a:pt x="7356" y="2280"/>
                  <a:pt x="6933" y="2078"/>
                  <a:pt x="6395" y="2078"/>
                </a:cubicBezTo>
                <a:cubicBezTo>
                  <a:pt x="5956" y="2078"/>
                  <a:pt x="5439" y="2213"/>
                  <a:pt x="5015" y="2706"/>
                </a:cubicBezTo>
                <a:cubicBezTo>
                  <a:pt x="5015" y="2706"/>
                  <a:pt x="4164" y="1946"/>
                  <a:pt x="2796" y="1946"/>
                </a:cubicBezTo>
                <a:cubicBezTo>
                  <a:pt x="456" y="1946"/>
                  <a:pt x="0" y="5168"/>
                  <a:pt x="0" y="5168"/>
                </a:cubicBezTo>
                <a:lnTo>
                  <a:pt x="19456" y="5168"/>
                </a:lnTo>
                <a:cubicBezTo>
                  <a:pt x="19250" y="4510"/>
                  <a:pt x="17898" y="517"/>
                  <a:pt x="15471" y="517"/>
                </a:cubicBezTo>
                <a:cubicBezTo>
                  <a:pt x="12797" y="517"/>
                  <a:pt x="12067" y="2858"/>
                  <a:pt x="12067" y="2858"/>
                </a:cubicBezTo>
                <a:cubicBezTo>
                  <a:pt x="12067" y="2858"/>
                  <a:pt x="11611" y="0"/>
                  <a:pt x="9483" y="0"/>
                </a:cubicBezTo>
                <a:close/>
                <a:moveTo>
                  <a:pt x="19456" y="5168"/>
                </a:moveTo>
                <a:lnTo>
                  <a:pt x="19456" y="5168"/>
                </a:lnTo>
                <a:cubicBezTo>
                  <a:pt x="19474" y="5227"/>
                  <a:pt x="19484" y="5259"/>
                  <a:pt x="19484" y="5259"/>
                </a:cubicBezTo>
                <a:lnTo>
                  <a:pt x="19484" y="51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5174921" y="4940058"/>
            <a:ext cx="755062" cy="202545"/>
          </a:xfrm>
          <a:custGeom>
            <a:rect b="b" l="l" r="r" t="t"/>
            <a:pathLst>
              <a:path extrusionOk="0" h="4134" w="15411">
                <a:moveTo>
                  <a:pt x="7508" y="0"/>
                </a:moveTo>
                <a:cubicBezTo>
                  <a:pt x="5836" y="0"/>
                  <a:pt x="5836" y="1824"/>
                  <a:pt x="5836" y="1824"/>
                </a:cubicBezTo>
                <a:cubicBezTo>
                  <a:pt x="5836" y="1824"/>
                  <a:pt x="5494" y="1643"/>
                  <a:pt x="5060" y="1643"/>
                </a:cubicBezTo>
                <a:cubicBezTo>
                  <a:pt x="4717" y="1643"/>
                  <a:pt x="4317" y="1756"/>
                  <a:pt x="3982" y="2158"/>
                </a:cubicBezTo>
                <a:cubicBezTo>
                  <a:pt x="3982" y="2158"/>
                  <a:pt x="3283" y="1550"/>
                  <a:pt x="2249" y="1550"/>
                </a:cubicBezTo>
                <a:cubicBezTo>
                  <a:pt x="365" y="1550"/>
                  <a:pt x="0" y="4134"/>
                  <a:pt x="0" y="4134"/>
                </a:cubicBezTo>
                <a:lnTo>
                  <a:pt x="15411" y="4134"/>
                </a:lnTo>
                <a:cubicBezTo>
                  <a:pt x="15411" y="4134"/>
                  <a:pt x="14316" y="365"/>
                  <a:pt x="12219" y="365"/>
                </a:cubicBezTo>
                <a:cubicBezTo>
                  <a:pt x="10152" y="365"/>
                  <a:pt x="9575" y="2249"/>
                  <a:pt x="9575" y="2249"/>
                </a:cubicBezTo>
                <a:cubicBezTo>
                  <a:pt x="9575" y="2249"/>
                  <a:pt x="9180" y="0"/>
                  <a:pt x="7508" y="0"/>
                </a:cubicBezTo>
                <a:close/>
              </a:path>
            </a:pathLst>
          </a:custGeom>
          <a:solidFill>
            <a:srgbClr val="A7A1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7" name="Google Shape;1007;p36"/>
          <p:cNvGrpSpPr/>
          <p:nvPr/>
        </p:nvGrpSpPr>
        <p:grpSpPr>
          <a:xfrm flipH="1" rot="10800000">
            <a:off x="7522776" y="-11"/>
            <a:ext cx="907107" cy="2216311"/>
            <a:chOff x="6075622" y="1967740"/>
            <a:chExt cx="1024632" cy="2503458"/>
          </a:xfrm>
        </p:grpSpPr>
        <p:sp>
          <p:nvSpPr>
            <p:cNvPr id="1008" name="Google Shape;1008;p36"/>
            <p:cNvSpPr/>
            <p:nvPr/>
          </p:nvSpPr>
          <p:spPr>
            <a:xfrm>
              <a:off x="6075622" y="2110716"/>
              <a:ext cx="1024632" cy="2360481"/>
            </a:xfrm>
            <a:custGeom>
              <a:rect b="b" l="l" r="r" t="t"/>
              <a:pathLst>
                <a:path extrusionOk="0" h="48178" w="20913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6297536" y="1967740"/>
              <a:ext cx="571919" cy="143016"/>
            </a:xfrm>
            <a:custGeom>
              <a:rect b="b" l="l" r="r" t="t"/>
              <a:pathLst>
                <a:path extrusionOk="0" h="2919" w="11673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6170924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6357118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6541794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6727939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6912614" y="2244776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6170924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6357118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6541794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6727939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6912614" y="252774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6170924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6357118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6541794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6727939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6912614" y="2809235"/>
              <a:ext cx="86427" cy="145956"/>
            </a:xfrm>
            <a:custGeom>
              <a:rect b="b" l="l" r="r" t="t"/>
              <a:pathLst>
                <a:path extrusionOk="0" h="2979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6170924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6357118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6541794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6727939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6912614" y="3089210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6170924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6357118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6541794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6727939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6912614" y="3372175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6170924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>
              <a:off x="6357118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>
              <a:off x="6541794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6"/>
            <p:cNvSpPr/>
            <p:nvPr/>
          </p:nvSpPr>
          <p:spPr>
            <a:xfrm>
              <a:off x="6727939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6912614" y="3653669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6170924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6357118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6"/>
            <p:cNvSpPr/>
            <p:nvPr/>
          </p:nvSpPr>
          <p:spPr>
            <a:xfrm>
              <a:off x="6541794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6"/>
            <p:cNvSpPr/>
            <p:nvPr/>
          </p:nvSpPr>
          <p:spPr>
            <a:xfrm>
              <a:off x="6727939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6912614" y="3935164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6170924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6357118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6"/>
            <p:cNvSpPr/>
            <p:nvPr/>
          </p:nvSpPr>
          <p:spPr>
            <a:xfrm>
              <a:off x="6541794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6"/>
            <p:cNvSpPr/>
            <p:nvPr/>
          </p:nvSpPr>
          <p:spPr>
            <a:xfrm>
              <a:off x="6727939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6"/>
            <p:cNvSpPr/>
            <p:nvPr/>
          </p:nvSpPr>
          <p:spPr>
            <a:xfrm>
              <a:off x="6912614" y="421661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" name="Google Shape;1050;p36"/>
          <p:cNvGrpSpPr/>
          <p:nvPr/>
        </p:nvGrpSpPr>
        <p:grpSpPr>
          <a:xfrm>
            <a:off x="7638334" y="2700178"/>
            <a:ext cx="1338074" cy="2452004"/>
            <a:chOff x="7638334" y="2700178"/>
            <a:chExt cx="1338074" cy="2452004"/>
          </a:xfrm>
        </p:grpSpPr>
        <p:grpSp>
          <p:nvGrpSpPr>
            <p:cNvPr id="1051" name="Google Shape;1051;p36"/>
            <p:cNvGrpSpPr/>
            <p:nvPr/>
          </p:nvGrpSpPr>
          <p:grpSpPr>
            <a:xfrm>
              <a:off x="7638334" y="3428835"/>
              <a:ext cx="661347" cy="1710076"/>
              <a:chOff x="4947609" y="2834935"/>
              <a:chExt cx="661347" cy="1710076"/>
            </a:xfrm>
          </p:grpSpPr>
          <p:sp>
            <p:nvSpPr>
              <p:cNvPr id="1052" name="Google Shape;1052;p36"/>
              <p:cNvSpPr/>
              <p:nvPr/>
            </p:nvSpPr>
            <p:spPr>
              <a:xfrm>
                <a:off x="4947609" y="2834935"/>
                <a:ext cx="661347" cy="1249496"/>
              </a:xfrm>
              <a:custGeom>
                <a:rect b="b" l="l" r="r" t="t"/>
                <a:pathLst>
                  <a:path extrusionOk="0" h="32160" w="17022">
                    <a:moveTo>
                      <a:pt x="8511" y="1"/>
                    </a:moveTo>
                    <a:cubicBezTo>
                      <a:pt x="4256" y="1"/>
                      <a:pt x="4742" y="4742"/>
                      <a:pt x="4742" y="6840"/>
                    </a:cubicBezTo>
                    <a:cubicBezTo>
                      <a:pt x="4742" y="8937"/>
                      <a:pt x="2097" y="10062"/>
                      <a:pt x="2097" y="12524"/>
                    </a:cubicBezTo>
                    <a:cubicBezTo>
                      <a:pt x="2097" y="14803"/>
                      <a:pt x="2888" y="14621"/>
                      <a:pt x="2888" y="16840"/>
                    </a:cubicBezTo>
                    <a:cubicBezTo>
                      <a:pt x="2888" y="19910"/>
                      <a:pt x="0" y="19758"/>
                      <a:pt x="0" y="25168"/>
                    </a:cubicBezTo>
                    <a:cubicBezTo>
                      <a:pt x="0" y="31916"/>
                      <a:pt x="8511" y="32159"/>
                      <a:pt x="8511" y="32159"/>
                    </a:cubicBezTo>
                    <a:cubicBezTo>
                      <a:pt x="8511" y="32159"/>
                      <a:pt x="17022" y="31886"/>
                      <a:pt x="17022" y="25168"/>
                    </a:cubicBezTo>
                    <a:cubicBezTo>
                      <a:pt x="17022" y="19758"/>
                      <a:pt x="14134" y="19910"/>
                      <a:pt x="14134" y="16840"/>
                    </a:cubicBezTo>
                    <a:cubicBezTo>
                      <a:pt x="14134" y="14621"/>
                      <a:pt x="14924" y="14803"/>
                      <a:pt x="14924" y="12524"/>
                    </a:cubicBezTo>
                    <a:cubicBezTo>
                      <a:pt x="14924" y="10062"/>
                      <a:pt x="12280" y="8937"/>
                      <a:pt x="12280" y="6840"/>
                    </a:cubicBezTo>
                    <a:cubicBezTo>
                      <a:pt x="12280" y="4742"/>
                      <a:pt x="12766" y="1"/>
                      <a:pt x="85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36"/>
              <p:cNvSpPr/>
              <p:nvPr/>
            </p:nvSpPr>
            <p:spPr>
              <a:xfrm>
                <a:off x="5291288" y="3111315"/>
                <a:ext cx="39" cy="1433696"/>
              </a:xfrm>
              <a:custGeom>
                <a:rect b="b" l="l" r="r" t="t"/>
                <a:pathLst>
                  <a:path extrusionOk="0" fill="none" h="36901" w="1">
                    <a:moveTo>
                      <a:pt x="0" y="0"/>
                    </a:moveTo>
                    <a:lnTo>
                      <a:pt x="0" y="3690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36"/>
              <p:cNvSpPr/>
              <p:nvPr/>
            </p:nvSpPr>
            <p:spPr>
              <a:xfrm>
                <a:off x="5294824" y="3209348"/>
                <a:ext cx="116946" cy="114576"/>
              </a:xfrm>
              <a:custGeom>
                <a:rect b="b" l="l" r="r" t="t"/>
                <a:pathLst>
                  <a:path extrusionOk="0" fill="none" h="2949" w="3010">
                    <a:moveTo>
                      <a:pt x="3010" y="0"/>
                    </a:moveTo>
                    <a:lnTo>
                      <a:pt x="1" y="2948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36"/>
              <p:cNvSpPr/>
              <p:nvPr/>
            </p:nvSpPr>
            <p:spPr>
              <a:xfrm>
                <a:off x="5294824" y="3632135"/>
                <a:ext cx="116946" cy="116946"/>
              </a:xfrm>
              <a:custGeom>
                <a:rect b="b" l="l" r="r" t="t"/>
                <a:pathLst>
                  <a:path extrusionOk="0" fill="none" h="3010" w="3010">
                    <a:moveTo>
                      <a:pt x="3010" y="1"/>
                    </a:moveTo>
                    <a:lnTo>
                      <a:pt x="1" y="3010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36"/>
              <p:cNvSpPr/>
              <p:nvPr/>
            </p:nvSpPr>
            <p:spPr>
              <a:xfrm>
                <a:off x="5136564" y="3399468"/>
                <a:ext cx="153545" cy="153584"/>
              </a:xfrm>
              <a:custGeom>
                <a:rect b="b" l="l" r="r" t="t"/>
                <a:pathLst>
                  <a:path extrusionOk="0" fill="none" h="3953" w="3952">
                    <a:moveTo>
                      <a:pt x="0" y="1"/>
                    </a:moveTo>
                    <a:lnTo>
                      <a:pt x="3952" y="3952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7" name="Google Shape;1057;p36"/>
            <p:cNvGrpSpPr/>
            <p:nvPr/>
          </p:nvGrpSpPr>
          <p:grpSpPr>
            <a:xfrm>
              <a:off x="8033963" y="2700178"/>
              <a:ext cx="942445" cy="2438725"/>
              <a:chOff x="5343238" y="2048382"/>
              <a:chExt cx="942445" cy="2438725"/>
            </a:xfrm>
          </p:grpSpPr>
          <p:sp>
            <p:nvSpPr>
              <p:cNvPr id="1058" name="Google Shape;1058;p36"/>
              <p:cNvSpPr/>
              <p:nvPr/>
            </p:nvSpPr>
            <p:spPr>
              <a:xfrm>
                <a:off x="5343238" y="2048382"/>
                <a:ext cx="942445" cy="1783252"/>
              </a:xfrm>
              <a:custGeom>
                <a:rect b="b" l="l" r="r" t="t"/>
                <a:pathLst>
                  <a:path extrusionOk="0" h="45898" w="24257">
                    <a:moveTo>
                      <a:pt x="12129" y="0"/>
                    </a:moveTo>
                    <a:cubicBezTo>
                      <a:pt x="6049" y="0"/>
                      <a:pt x="6779" y="6778"/>
                      <a:pt x="6779" y="9727"/>
                    </a:cubicBezTo>
                    <a:cubicBezTo>
                      <a:pt x="6779" y="12706"/>
                      <a:pt x="2980" y="14377"/>
                      <a:pt x="2980" y="17812"/>
                    </a:cubicBezTo>
                    <a:cubicBezTo>
                      <a:pt x="2980" y="21064"/>
                      <a:pt x="4104" y="20912"/>
                      <a:pt x="4104" y="24013"/>
                    </a:cubicBezTo>
                    <a:cubicBezTo>
                      <a:pt x="4104" y="28420"/>
                      <a:pt x="1" y="28207"/>
                      <a:pt x="1" y="35897"/>
                    </a:cubicBezTo>
                    <a:cubicBezTo>
                      <a:pt x="1" y="45533"/>
                      <a:pt x="12129" y="45898"/>
                      <a:pt x="12129" y="45898"/>
                    </a:cubicBezTo>
                    <a:cubicBezTo>
                      <a:pt x="12129" y="45898"/>
                      <a:pt x="24257" y="45563"/>
                      <a:pt x="24257" y="35897"/>
                    </a:cubicBezTo>
                    <a:cubicBezTo>
                      <a:pt x="24196" y="28207"/>
                      <a:pt x="20153" y="28390"/>
                      <a:pt x="20153" y="24013"/>
                    </a:cubicBezTo>
                    <a:cubicBezTo>
                      <a:pt x="20153" y="20912"/>
                      <a:pt x="21278" y="21095"/>
                      <a:pt x="21278" y="17812"/>
                    </a:cubicBezTo>
                    <a:cubicBezTo>
                      <a:pt x="21278" y="14377"/>
                      <a:pt x="17478" y="12736"/>
                      <a:pt x="17478" y="9727"/>
                    </a:cubicBezTo>
                    <a:cubicBezTo>
                      <a:pt x="17478" y="6718"/>
                      <a:pt x="18208" y="0"/>
                      <a:pt x="121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36"/>
              <p:cNvSpPr/>
              <p:nvPr/>
            </p:nvSpPr>
            <p:spPr>
              <a:xfrm>
                <a:off x="5832199" y="2441639"/>
                <a:ext cx="39" cy="2045468"/>
              </a:xfrm>
              <a:custGeom>
                <a:rect b="b" l="l" r="r" t="t"/>
                <a:pathLst>
                  <a:path extrusionOk="0" fill="none" h="52647" w="1">
                    <a:moveTo>
                      <a:pt x="1" y="1"/>
                    </a:moveTo>
                    <a:lnTo>
                      <a:pt x="1" y="5264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36"/>
              <p:cNvSpPr/>
              <p:nvPr/>
            </p:nvSpPr>
            <p:spPr>
              <a:xfrm>
                <a:off x="5836939" y="2579849"/>
                <a:ext cx="166522" cy="165356"/>
              </a:xfrm>
              <a:custGeom>
                <a:rect b="b" l="l" r="r" t="t"/>
                <a:pathLst>
                  <a:path extrusionOk="0" fill="none" h="4256" w="4286">
                    <a:moveTo>
                      <a:pt x="4286" y="0"/>
                    </a:moveTo>
                    <a:lnTo>
                      <a:pt x="0" y="4256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36"/>
              <p:cNvSpPr/>
              <p:nvPr/>
            </p:nvSpPr>
            <p:spPr>
              <a:xfrm>
                <a:off x="5836939" y="3184519"/>
                <a:ext cx="166522" cy="166561"/>
              </a:xfrm>
              <a:custGeom>
                <a:rect b="b" l="l" r="r" t="t"/>
                <a:pathLst>
                  <a:path extrusionOk="0" fill="none" h="4287" w="4286">
                    <a:moveTo>
                      <a:pt x="4286" y="1"/>
                    </a:moveTo>
                    <a:lnTo>
                      <a:pt x="0" y="4287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36"/>
              <p:cNvSpPr/>
              <p:nvPr/>
            </p:nvSpPr>
            <p:spPr>
              <a:xfrm>
                <a:off x="5610177" y="2851488"/>
                <a:ext cx="218506" cy="219672"/>
              </a:xfrm>
              <a:custGeom>
                <a:rect b="b" l="l" r="r" t="t"/>
                <a:pathLst>
                  <a:path extrusionOk="0" fill="none" h="5654" w="5624">
                    <a:moveTo>
                      <a:pt x="0" y="0"/>
                    </a:moveTo>
                    <a:lnTo>
                      <a:pt x="5623" y="5654"/>
                    </a:lnTo>
                  </a:path>
                </a:pathLst>
              </a:custGeom>
              <a:noFill/>
              <a:ln cap="rnd" cmpd="sng" w="9125">
                <a:solidFill>
                  <a:schemeClr val="lt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3" name="Google Shape;1063;p36"/>
            <p:cNvGrpSpPr/>
            <p:nvPr/>
          </p:nvGrpSpPr>
          <p:grpSpPr>
            <a:xfrm>
              <a:off x="7700248" y="4947856"/>
              <a:ext cx="1220393" cy="204325"/>
              <a:chOff x="329073" y="4934583"/>
              <a:chExt cx="1220393" cy="204325"/>
            </a:xfrm>
          </p:grpSpPr>
          <p:sp>
            <p:nvSpPr>
              <p:cNvPr id="1064" name="Google Shape;1064;p3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6" name="Google Shape;1066;p36"/>
          <p:cNvGrpSpPr/>
          <p:nvPr/>
        </p:nvGrpSpPr>
        <p:grpSpPr>
          <a:xfrm>
            <a:off x="6615676" y="2924914"/>
            <a:ext cx="907107" cy="2216311"/>
            <a:chOff x="6075622" y="1967740"/>
            <a:chExt cx="1024632" cy="2503458"/>
          </a:xfrm>
        </p:grpSpPr>
        <p:sp>
          <p:nvSpPr>
            <p:cNvPr id="1067" name="Google Shape;1067;p36"/>
            <p:cNvSpPr/>
            <p:nvPr/>
          </p:nvSpPr>
          <p:spPr>
            <a:xfrm>
              <a:off x="6075622" y="2110716"/>
              <a:ext cx="1024632" cy="2360481"/>
            </a:xfrm>
            <a:custGeom>
              <a:rect b="b" l="l" r="r" t="t"/>
              <a:pathLst>
                <a:path extrusionOk="0" h="48178" w="20913">
                  <a:moveTo>
                    <a:pt x="0" y="1"/>
                  </a:moveTo>
                  <a:lnTo>
                    <a:pt x="0" y="48178"/>
                  </a:lnTo>
                  <a:lnTo>
                    <a:pt x="20913" y="48178"/>
                  </a:lnTo>
                  <a:lnTo>
                    <a:pt x="20913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6297536" y="1967740"/>
              <a:ext cx="571919" cy="143016"/>
            </a:xfrm>
            <a:custGeom>
              <a:rect b="b" l="l" r="r" t="t"/>
              <a:pathLst>
                <a:path extrusionOk="0" h="2919" w="11673">
                  <a:moveTo>
                    <a:pt x="0" y="1"/>
                  </a:moveTo>
                  <a:lnTo>
                    <a:pt x="0" y="2919"/>
                  </a:lnTo>
                  <a:lnTo>
                    <a:pt x="11672" y="2919"/>
                  </a:lnTo>
                  <a:lnTo>
                    <a:pt x="11672" y="1"/>
                  </a:lnTo>
                  <a:close/>
                </a:path>
              </a:pathLst>
            </a:custGeom>
            <a:solidFill>
              <a:srgbClr val="BBB6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6170924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6357118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6541794" y="2244776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6727939" y="2244776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6912614" y="2244776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6170924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6357118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6541794" y="252774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6"/>
            <p:cNvSpPr/>
            <p:nvPr/>
          </p:nvSpPr>
          <p:spPr>
            <a:xfrm>
              <a:off x="6727939" y="252774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6912614" y="252774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6170924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6357118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6541794" y="2809235"/>
              <a:ext cx="87897" cy="145956"/>
            </a:xfrm>
            <a:custGeom>
              <a:rect b="b" l="l" r="r" t="t"/>
              <a:pathLst>
                <a:path extrusionOk="0" h="2979" w="1794">
                  <a:moveTo>
                    <a:pt x="0" y="0"/>
                  </a:moveTo>
                  <a:lnTo>
                    <a:pt x="0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6727939" y="2809235"/>
              <a:ext cx="87946" cy="145956"/>
            </a:xfrm>
            <a:custGeom>
              <a:rect b="b" l="l" r="r" t="t"/>
              <a:pathLst>
                <a:path extrusionOk="0" h="2979" w="1795">
                  <a:moveTo>
                    <a:pt x="1" y="0"/>
                  </a:moveTo>
                  <a:lnTo>
                    <a:pt x="1" y="2979"/>
                  </a:lnTo>
                  <a:lnTo>
                    <a:pt x="1794" y="297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6912614" y="2809235"/>
              <a:ext cx="86427" cy="145956"/>
            </a:xfrm>
            <a:custGeom>
              <a:rect b="b" l="l" r="r" t="t"/>
              <a:pathLst>
                <a:path extrusionOk="0" h="2979" w="1764">
                  <a:moveTo>
                    <a:pt x="1" y="0"/>
                  </a:moveTo>
                  <a:lnTo>
                    <a:pt x="1" y="2979"/>
                  </a:lnTo>
                  <a:lnTo>
                    <a:pt x="1764" y="297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6170924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6357118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6541794" y="3089210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6727939" y="3089210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6912614" y="3089210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6170924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6357118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6541794" y="3372175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1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6727939" y="3372175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1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6912614" y="3372175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1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6170924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6357118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6541794" y="3653669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6727939" y="3653669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10"/>
                  </a:lnTo>
                  <a:lnTo>
                    <a:pt x="1794" y="3010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6912614" y="3653669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10"/>
                  </a:lnTo>
                  <a:lnTo>
                    <a:pt x="1764" y="3010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6170924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6357118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6541794" y="3935164"/>
              <a:ext cx="87897" cy="147475"/>
            </a:xfrm>
            <a:custGeom>
              <a:rect b="b" l="l" r="r" t="t"/>
              <a:pathLst>
                <a:path extrusionOk="0" h="3010" w="1794">
                  <a:moveTo>
                    <a:pt x="0" y="0"/>
                  </a:moveTo>
                  <a:lnTo>
                    <a:pt x="0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6727939" y="3935164"/>
              <a:ext cx="87946" cy="147475"/>
            </a:xfrm>
            <a:custGeom>
              <a:rect b="b" l="l" r="r" t="t"/>
              <a:pathLst>
                <a:path extrusionOk="0" h="3010" w="1795">
                  <a:moveTo>
                    <a:pt x="1" y="0"/>
                  </a:moveTo>
                  <a:lnTo>
                    <a:pt x="1" y="3009"/>
                  </a:lnTo>
                  <a:lnTo>
                    <a:pt x="1794" y="3009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6912614" y="3935164"/>
              <a:ext cx="86427" cy="147475"/>
            </a:xfrm>
            <a:custGeom>
              <a:rect b="b" l="l" r="r" t="t"/>
              <a:pathLst>
                <a:path extrusionOk="0" h="3010" w="1764">
                  <a:moveTo>
                    <a:pt x="1" y="0"/>
                  </a:moveTo>
                  <a:lnTo>
                    <a:pt x="1" y="3009"/>
                  </a:lnTo>
                  <a:lnTo>
                    <a:pt x="1764" y="3009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6170924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6357118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541794" y="4216610"/>
              <a:ext cx="87897" cy="146005"/>
            </a:xfrm>
            <a:custGeom>
              <a:rect b="b" l="l" r="r" t="t"/>
              <a:pathLst>
                <a:path extrusionOk="0" h="2980" w="1794">
                  <a:moveTo>
                    <a:pt x="0" y="1"/>
                  </a:moveTo>
                  <a:lnTo>
                    <a:pt x="0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727939" y="4216610"/>
              <a:ext cx="87946" cy="146005"/>
            </a:xfrm>
            <a:custGeom>
              <a:rect b="b" l="l" r="r" t="t"/>
              <a:pathLst>
                <a:path extrusionOk="0" h="2980" w="1795">
                  <a:moveTo>
                    <a:pt x="1" y="1"/>
                  </a:moveTo>
                  <a:lnTo>
                    <a:pt x="1" y="2980"/>
                  </a:lnTo>
                  <a:lnTo>
                    <a:pt x="1794" y="298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6912614" y="4216610"/>
              <a:ext cx="86427" cy="146005"/>
            </a:xfrm>
            <a:custGeom>
              <a:rect b="b" l="l" r="r" t="t"/>
              <a:pathLst>
                <a:path extrusionOk="0" h="2980" w="1764">
                  <a:moveTo>
                    <a:pt x="1" y="1"/>
                  </a:moveTo>
                  <a:lnTo>
                    <a:pt x="1" y="2980"/>
                  </a:lnTo>
                  <a:lnTo>
                    <a:pt x="1764" y="2980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9" name="Google Shape;1109;p36"/>
          <p:cNvGrpSpPr/>
          <p:nvPr/>
        </p:nvGrpSpPr>
        <p:grpSpPr>
          <a:xfrm>
            <a:off x="5891650" y="3506351"/>
            <a:ext cx="805839" cy="1650666"/>
            <a:chOff x="7493850" y="624288"/>
            <a:chExt cx="805839" cy="1650666"/>
          </a:xfrm>
        </p:grpSpPr>
        <p:sp>
          <p:nvSpPr>
            <p:cNvPr id="1110" name="Google Shape;1110;p36"/>
            <p:cNvSpPr/>
            <p:nvPr/>
          </p:nvSpPr>
          <p:spPr>
            <a:xfrm>
              <a:off x="7493850" y="728435"/>
              <a:ext cx="805839" cy="1546519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7534555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7534555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7534555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7534555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7534555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7534555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7534555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7534555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6"/>
            <p:cNvSpPr/>
            <p:nvPr/>
          </p:nvSpPr>
          <p:spPr>
            <a:xfrm>
              <a:off x="7534555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6"/>
            <p:cNvSpPr/>
            <p:nvPr/>
          </p:nvSpPr>
          <p:spPr>
            <a:xfrm>
              <a:off x="7534555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7534555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7534555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7534555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7534555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7534555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7534555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7534555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7534555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7534555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7534555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7525660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7915771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7915771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7915771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7915771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7915771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7915771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7915771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7915771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7915771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7915771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7915771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7915771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7915771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7915771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7915771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7915771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7915771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7915771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7915771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7915771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7916243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7557631" y="624288"/>
              <a:ext cx="676948" cy="120769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4" name="Google Shape;1154;p36"/>
          <p:cNvGrpSpPr/>
          <p:nvPr/>
        </p:nvGrpSpPr>
        <p:grpSpPr>
          <a:xfrm>
            <a:off x="182748" y="3798126"/>
            <a:ext cx="1220393" cy="1354055"/>
            <a:chOff x="182748" y="3798126"/>
            <a:chExt cx="1220393" cy="1354055"/>
          </a:xfrm>
        </p:grpSpPr>
        <p:grpSp>
          <p:nvGrpSpPr>
            <p:cNvPr id="1155" name="Google Shape;1155;p36"/>
            <p:cNvGrpSpPr/>
            <p:nvPr/>
          </p:nvGrpSpPr>
          <p:grpSpPr>
            <a:xfrm>
              <a:off x="195846" y="3798126"/>
              <a:ext cx="1078167" cy="1236909"/>
              <a:chOff x="7281363" y="3551782"/>
              <a:chExt cx="898772" cy="1031101"/>
            </a:xfrm>
          </p:grpSpPr>
          <p:grpSp>
            <p:nvGrpSpPr>
              <p:cNvPr id="1156" name="Google Shape;1156;p36"/>
              <p:cNvGrpSpPr/>
              <p:nvPr/>
            </p:nvGrpSpPr>
            <p:grpSpPr>
              <a:xfrm>
                <a:off x="7281363" y="3980164"/>
                <a:ext cx="498400" cy="602719"/>
                <a:chOff x="7281363" y="3980164"/>
                <a:chExt cx="498400" cy="602719"/>
              </a:xfrm>
            </p:grpSpPr>
            <p:sp>
              <p:nvSpPr>
                <p:cNvPr id="1157" name="Google Shape;1157;p36"/>
                <p:cNvSpPr/>
                <p:nvPr/>
              </p:nvSpPr>
              <p:spPr>
                <a:xfrm>
                  <a:off x="7281363" y="3980164"/>
                  <a:ext cx="498400" cy="602719"/>
                </a:xfrm>
                <a:custGeom>
                  <a:rect b="b" l="l" r="r" t="t"/>
                  <a:pathLst>
                    <a:path extrusionOk="0" h="15513" w="12828">
                      <a:moveTo>
                        <a:pt x="2307" y="0"/>
                      </a:moveTo>
                      <a:cubicBezTo>
                        <a:pt x="1720" y="0"/>
                        <a:pt x="1215" y="257"/>
                        <a:pt x="912" y="892"/>
                      </a:cubicBezTo>
                      <a:cubicBezTo>
                        <a:pt x="0" y="2959"/>
                        <a:pt x="3739" y="3627"/>
                        <a:pt x="3739" y="5482"/>
                      </a:cubicBezTo>
                      <a:cubicBezTo>
                        <a:pt x="3739" y="7366"/>
                        <a:pt x="3921" y="8369"/>
                        <a:pt x="5684" y="9403"/>
                      </a:cubicBezTo>
                      <a:cubicBezTo>
                        <a:pt x="7417" y="10406"/>
                        <a:pt x="6961" y="11865"/>
                        <a:pt x="7143" y="12685"/>
                      </a:cubicBezTo>
                      <a:cubicBezTo>
                        <a:pt x="7356" y="13476"/>
                        <a:pt x="9392" y="13962"/>
                        <a:pt x="10456" y="15482"/>
                      </a:cubicBezTo>
                      <a:lnTo>
                        <a:pt x="10456" y="15512"/>
                      </a:lnTo>
                      <a:lnTo>
                        <a:pt x="12128" y="15512"/>
                      </a:lnTo>
                      <a:cubicBezTo>
                        <a:pt x="12128" y="15512"/>
                        <a:pt x="12827" y="8734"/>
                        <a:pt x="11155" y="7761"/>
                      </a:cubicBezTo>
                      <a:cubicBezTo>
                        <a:pt x="9484" y="6819"/>
                        <a:pt x="9636" y="5877"/>
                        <a:pt x="8876" y="4509"/>
                      </a:cubicBezTo>
                      <a:cubicBezTo>
                        <a:pt x="8116" y="3141"/>
                        <a:pt x="7386" y="4205"/>
                        <a:pt x="6140" y="2442"/>
                      </a:cubicBezTo>
                      <a:cubicBezTo>
                        <a:pt x="5303" y="1250"/>
                        <a:pt x="3603" y="0"/>
                        <a:pt x="23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36"/>
                <p:cNvSpPr/>
                <p:nvPr/>
              </p:nvSpPr>
              <p:spPr>
                <a:xfrm>
                  <a:off x="7480926" y="4108116"/>
                  <a:ext cx="248073" cy="473573"/>
                </a:xfrm>
                <a:custGeom>
                  <a:rect b="b" l="l" r="r" t="t"/>
                  <a:pathLst>
                    <a:path extrusionOk="0" fill="none" h="12189" w="6385">
                      <a:moveTo>
                        <a:pt x="6384" y="12189"/>
                      </a:moveTo>
                      <a:cubicBezTo>
                        <a:pt x="6384" y="12189"/>
                        <a:pt x="5199" y="5775"/>
                        <a:pt x="1" y="0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59" name="Google Shape;1159;p36"/>
              <p:cNvGrpSpPr/>
              <p:nvPr/>
            </p:nvGrpSpPr>
            <p:grpSpPr>
              <a:xfrm>
                <a:off x="7604954" y="3551782"/>
                <a:ext cx="316337" cy="1029875"/>
                <a:chOff x="7604954" y="3551782"/>
                <a:chExt cx="316337" cy="1029875"/>
              </a:xfrm>
            </p:grpSpPr>
            <p:sp>
              <p:nvSpPr>
                <p:cNvPr id="1160" name="Google Shape;1160;p36"/>
                <p:cNvSpPr/>
                <p:nvPr/>
              </p:nvSpPr>
              <p:spPr>
                <a:xfrm>
                  <a:off x="7604954" y="3551782"/>
                  <a:ext cx="316337" cy="993264"/>
                </a:xfrm>
                <a:custGeom>
                  <a:rect b="b" l="l" r="r" t="t"/>
                  <a:pathLst>
                    <a:path extrusionOk="0" h="25565" w="8142">
                      <a:moveTo>
                        <a:pt x="6083" y="0"/>
                      </a:moveTo>
                      <a:cubicBezTo>
                        <a:pt x="5976" y="0"/>
                        <a:pt x="5864" y="11"/>
                        <a:pt x="5745" y="32"/>
                      </a:cubicBezTo>
                      <a:cubicBezTo>
                        <a:pt x="2736" y="549"/>
                        <a:pt x="4134" y="3892"/>
                        <a:pt x="2706" y="5503"/>
                      </a:cubicBezTo>
                      <a:cubicBezTo>
                        <a:pt x="1490" y="6841"/>
                        <a:pt x="1186" y="8573"/>
                        <a:pt x="1763" y="9789"/>
                      </a:cubicBezTo>
                      <a:cubicBezTo>
                        <a:pt x="2858" y="12160"/>
                        <a:pt x="1672" y="12829"/>
                        <a:pt x="1064" y="14318"/>
                      </a:cubicBezTo>
                      <a:cubicBezTo>
                        <a:pt x="1" y="16932"/>
                        <a:pt x="2311" y="23558"/>
                        <a:pt x="2615" y="25534"/>
                      </a:cubicBezTo>
                      <a:lnTo>
                        <a:pt x="2615" y="25564"/>
                      </a:lnTo>
                      <a:lnTo>
                        <a:pt x="4742" y="25564"/>
                      </a:lnTo>
                      <a:cubicBezTo>
                        <a:pt x="4742" y="25564"/>
                        <a:pt x="4560" y="22981"/>
                        <a:pt x="5441" y="20154"/>
                      </a:cubicBezTo>
                      <a:cubicBezTo>
                        <a:pt x="6323" y="17358"/>
                        <a:pt x="4286" y="17479"/>
                        <a:pt x="6049" y="14865"/>
                      </a:cubicBezTo>
                      <a:cubicBezTo>
                        <a:pt x="7174" y="13193"/>
                        <a:pt x="4377" y="12525"/>
                        <a:pt x="6931" y="9789"/>
                      </a:cubicBezTo>
                      <a:cubicBezTo>
                        <a:pt x="8055" y="8543"/>
                        <a:pt x="6809" y="6780"/>
                        <a:pt x="7478" y="5199"/>
                      </a:cubicBezTo>
                      <a:cubicBezTo>
                        <a:pt x="8142" y="3641"/>
                        <a:pt x="8093" y="0"/>
                        <a:pt x="60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6"/>
                <p:cNvSpPr/>
                <p:nvPr/>
              </p:nvSpPr>
              <p:spPr>
                <a:xfrm>
                  <a:off x="7665180" y="3697101"/>
                  <a:ext cx="150010" cy="884555"/>
                </a:xfrm>
                <a:custGeom>
                  <a:rect b="b" l="l" r="r" t="t"/>
                  <a:pathLst>
                    <a:path extrusionOk="0" fill="none" h="22767" w="3861">
                      <a:moveTo>
                        <a:pt x="3861" y="0"/>
                      </a:moveTo>
                      <a:cubicBezTo>
                        <a:pt x="3861" y="0"/>
                        <a:pt x="1" y="12645"/>
                        <a:pt x="2280" y="22767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2" name="Google Shape;1162;p36"/>
              <p:cNvGrpSpPr/>
              <p:nvPr/>
            </p:nvGrpSpPr>
            <p:grpSpPr>
              <a:xfrm>
                <a:off x="7714799" y="3894604"/>
                <a:ext cx="465336" cy="687076"/>
                <a:chOff x="7714799" y="3894604"/>
                <a:chExt cx="465336" cy="687076"/>
              </a:xfrm>
            </p:grpSpPr>
            <p:sp>
              <p:nvSpPr>
                <p:cNvPr id="1163" name="Google Shape;1163;p36"/>
                <p:cNvSpPr/>
                <p:nvPr/>
              </p:nvSpPr>
              <p:spPr>
                <a:xfrm>
                  <a:off x="7714799" y="3894604"/>
                  <a:ext cx="465336" cy="662280"/>
                </a:xfrm>
                <a:custGeom>
                  <a:rect b="b" l="l" r="r" t="t"/>
                  <a:pathLst>
                    <a:path extrusionOk="0" h="17046" w="11977">
                      <a:moveTo>
                        <a:pt x="10424" y="1"/>
                      </a:moveTo>
                      <a:cubicBezTo>
                        <a:pt x="9343" y="1"/>
                        <a:pt x="7698" y="1141"/>
                        <a:pt x="7174" y="1665"/>
                      </a:cubicBezTo>
                      <a:cubicBezTo>
                        <a:pt x="6999" y="1840"/>
                        <a:pt x="6797" y="1878"/>
                        <a:pt x="6568" y="1878"/>
                      </a:cubicBezTo>
                      <a:cubicBezTo>
                        <a:pt x="6389" y="1878"/>
                        <a:pt x="6194" y="1855"/>
                        <a:pt x="5981" y="1855"/>
                      </a:cubicBezTo>
                      <a:cubicBezTo>
                        <a:pt x="5467" y="1855"/>
                        <a:pt x="4853" y="1990"/>
                        <a:pt x="4134" y="2911"/>
                      </a:cubicBezTo>
                      <a:cubicBezTo>
                        <a:pt x="2797" y="4583"/>
                        <a:pt x="3800" y="5647"/>
                        <a:pt x="2979" y="6316"/>
                      </a:cubicBezTo>
                      <a:cubicBezTo>
                        <a:pt x="2189" y="7015"/>
                        <a:pt x="1520" y="6529"/>
                        <a:pt x="943" y="8109"/>
                      </a:cubicBezTo>
                      <a:cubicBezTo>
                        <a:pt x="0" y="10845"/>
                        <a:pt x="821" y="17045"/>
                        <a:pt x="821" y="17045"/>
                      </a:cubicBezTo>
                      <a:lnTo>
                        <a:pt x="2037" y="17045"/>
                      </a:lnTo>
                      <a:cubicBezTo>
                        <a:pt x="4347" y="15282"/>
                        <a:pt x="4833" y="12608"/>
                        <a:pt x="5016" y="10510"/>
                      </a:cubicBezTo>
                      <a:cubicBezTo>
                        <a:pt x="5259" y="7288"/>
                        <a:pt x="6900" y="8595"/>
                        <a:pt x="7751" y="6863"/>
                      </a:cubicBezTo>
                      <a:cubicBezTo>
                        <a:pt x="8572" y="5100"/>
                        <a:pt x="6931" y="4462"/>
                        <a:pt x="8754" y="3550"/>
                      </a:cubicBezTo>
                      <a:cubicBezTo>
                        <a:pt x="10578" y="2638"/>
                        <a:pt x="11976" y="1240"/>
                        <a:pt x="11156" y="297"/>
                      </a:cubicBezTo>
                      <a:cubicBezTo>
                        <a:pt x="10978" y="87"/>
                        <a:pt x="10723" y="1"/>
                        <a:pt x="104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6"/>
                <p:cNvSpPr/>
                <p:nvPr/>
              </p:nvSpPr>
              <p:spPr>
                <a:xfrm>
                  <a:off x="7736053" y="4006547"/>
                  <a:ext cx="266917" cy="575134"/>
                </a:xfrm>
                <a:custGeom>
                  <a:rect b="b" l="l" r="r" t="t"/>
                  <a:pathLst>
                    <a:path extrusionOk="0" fill="none" h="14803" w="6870">
                      <a:moveTo>
                        <a:pt x="6870" y="0"/>
                      </a:moveTo>
                      <a:cubicBezTo>
                        <a:pt x="6870" y="0"/>
                        <a:pt x="0" y="6322"/>
                        <a:pt x="912" y="14803"/>
                      </a:cubicBezTo>
                    </a:path>
                  </a:pathLst>
                </a:custGeom>
                <a:noFill/>
                <a:ln cap="rnd" cmpd="sng" w="6075">
                  <a:solidFill>
                    <a:schemeClr val="lt1"/>
                  </a:solidFill>
                  <a:prstDash val="solid"/>
                  <a:miter lim="30395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65" name="Google Shape;1165;p36"/>
            <p:cNvGrpSpPr/>
            <p:nvPr/>
          </p:nvGrpSpPr>
          <p:grpSpPr>
            <a:xfrm>
              <a:off x="182748" y="4947856"/>
              <a:ext cx="1220393" cy="204325"/>
              <a:chOff x="329073" y="4934583"/>
              <a:chExt cx="1220393" cy="204325"/>
            </a:xfrm>
          </p:grpSpPr>
          <p:sp>
            <p:nvSpPr>
              <p:cNvPr id="1166" name="Google Shape;1166;p36"/>
              <p:cNvSpPr/>
              <p:nvPr/>
            </p:nvSpPr>
            <p:spPr>
              <a:xfrm>
                <a:off x="950710" y="4978292"/>
                <a:ext cx="598756" cy="160616"/>
              </a:xfrm>
              <a:custGeom>
                <a:rect b="b" l="l" r="r" t="t"/>
                <a:pathLst>
                  <a:path extrusionOk="0" h="4134" w="15411">
                    <a:moveTo>
                      <a:pt x="7508" y="0"/>
                    </a:moveTo>
                    <a:cubicBezTo>
                      <a:pt x="5836" y="0"/>
                      <a:pt x="5836" y="1824"/>
                      <a:pt x="5836" y="1824"/>
                    </a:cubicBezTo>
                    <a:cubicBezTo>
                      <a:pt x="5836" y="1824"/>
                      <a:pt x="5494" y="1643"/>
                      <a:pt x="5060" y="1643"/>
                    </a:cubicBezTo>
                    <a:cubicBezTo>
                      <a:pt x="4717" y="1643"/>
                      <a:pt x="4317" y="1756"/>
                      <a:pt x="3982" y="2158"/>
                    </a:cubicBezTo>
                    <a:cubicBezTo>
                      <a:pt x="3982" y="2158"/>
                      <a:pt x="3283" y="1550"/>
                      <a:pt x="2249" y="1550"/>
                    </a:cubicBezTo>
                    <a:cubicBezTo>
                      <a:pt x="365" y="1550"/>
                      <a:pt x="0" y="4134"/>
                      <a:pt x="0" y="4134"/>
                    </a:cubicBezTo>
                    <a:lnTo>
                      <a:pt x="15411" y="4134"/>
                    </a:lnTo>
                    <a:cubicBezTo>
                      <a:pt x="15411" y="4134"/>
                      <a:pt x="14316" y="365"/>
                      <a:pt x="12219" y="365"/>
                    </a:cubicBezTo>
                    <a:cubicBezTo>
                      <a:pt x="10152" y="365"/>
                      <a:pt x="9575" y="2249"/>
                      <a:pt x="9575" y="2249"/>
                    </a:cubicBezTo>
                    <a:cubicBezTo>
                      <a:pt x="9575" y="2249"/>
                      <a:pt x="9180" y="0"/>
                      <a:pt x="75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6"/>
              <p:cNvSpPr/>
              <p:nvPr/>
            </p:nvSpPr>
            <p:spPr>
              <a:xfrm>
                <a:off x="329073" y="4934583"/>
                <a:ext cx="757002" cy="204325"/>
              </a:xfrm>
              <a:custGeom>
                <a:rect b="b" l="l" r="r" t="t"/>
                <a:pathLst>
                  <a:path extrusionOk="0" h="5259" w="19484">
                    <a:moveTo>
                      <a:pt x="9483" y="0"/>
                    </a:moveTo>
                    <a:cubicBezTo>
                      <a:pt x="7356" y="0"/>
                      <a:pt x="7356" y="2280"/>
                      <a:pt x="7356" y="2280"/>
                    </a:cubicBezTo>
                    <a:cubicBezTo>
                      <a:pt x="7356" y="2280"/>
                      <a:pt x="6933" y="2078"/>
                      <a:pt x="6395" y="2078"/>
                    </a:cubicBezTo>
                    <a:cubicBezTo>
                      <a:pt x="5956" y="2078"/>
                      <a:pt x="5439" y="2213"/>
                      <a:pt x="5015" y="2706"/>
                    </a:cubicBezTo>
                    <a:cubicBezTo>
                      <a:pt x="5015" y="2706"/>
                      <a:pt x="4164" y="1946"/>
                      <a:pt x="2796" y="1946"/>
                    </a:cubicBezTo>
                    <a:cubicBezTo>
                      <a:pt x="456" y="1946"/>
                      <a:pt x="0" y="5168"/>
                      <a:pt x="0" y="5168"/>
                    </a:cubicBezTo>
                    <a:lnTo>
                      <a:pt x="19456" y="5168"/>
                    </a:lnTo>
                    <a:cubicBezTo>
                      <a:pt x="19250" y="4510"/>
                      <a:pt x="17898" y="517"/>
                      <a:pt x="15471" y="517"/>
                    </a:cubicBezTo>
                    <a:cubicBezTo>
                      <a:pt x="12797" y="517"/>
                      <a:pt x="12067" y="2858"/>
                      <a:pt x="12067" y="2858"/>
                    </a:cubicBezTo>
                    <a:cubicBezTo>
                      <a:pt x="12067" y="2858"/>
                      <a:pt x="11611" y="0"/>
                      <a:pt x="9483" y="0"/>
                    </a:cubicBezTo>
                    <a:close/>
                    <a:moveTo>
                      <a:pt x="19456" y="5168"/>
                    </a:moveTo>
                    <a:lnTo>
                      <a:pt x="19456" y="5168"/>
                    </a:lnTo>
                    <a:cubicBezTo>
                      <a:pt x="19474" y="5227"/>
                      <a:pt x="19484" y="5259"/>
                      <a:pt x="19484" y="5259"/>
                    </a:cubicBezTo>
                    <a:lnTo>
                      <a:pt x="19484" y="51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8" name="Google Shape;1168;p36"/>
          <p:cNvSpPr txBox="1"/>
          <p:nvPr/>
        </p:nvSpPr>
        <p:spPr>
          <a:xfrm>
            <a:off x="1310600" y="1548350"/>
            <a:ext cx="6115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Jaldi"/>
                <a:ea typeface="Jaldi"/>
                <a:cs typeface="Jaldi"/>
                <a:sym typeface="Jaldi"/>
              </a:rPr>
              <a:t>S</a:t>
            </a:r>
            <a:r>
              <a:rPr lang="en" sz="1200">
                <a:solidFill>
                  <a:srgbClr val="434343"/>
                </a:solidFill>
                <a:latin typeface="Jaldi"/>
                <a:ea typeface="Jaldi"/>
                <a:cs typeface="Jaldi"/>
                <a:sym typeface="Jaldi"/>
              </a:rPr>
              <a:t>tart-up de l'AgriTech, nommée  "</a:t>
            </a:r>
            <a:r>
              <a:rPr b="1" lang="en" sz="1200">
                <a:solidFill>
                  <a:srgbClr val="434343"/>
                </a:solidFill>
                <a:latin typeface="Jaldi"/>
                <a:ea typeface="Jaldi"/>
                <a:cs typeface="Jaldi"/>
                <a:sym typeface="Jaldi"/>
              </a:rPr>
              <a:t>Fruits!”, </a:t>
            </a:r>
            <a:r>
              <a:rPr lang="en" sz="1200">
                <a:solidFill>
                  <a:srgbClr val="434343"/>
                </a:solidFill>
                <a:latin typeface="Jaldi"/>
                <a:ea typeface="Jaldi"/>
                <a:cs typeface="Jaldi"/>
                <a:sym typeface="Jaldi"/>
              </a:rPr>
              <a:t>p</a:t>
            </a:r>
            <a:r>
              <a:rPr lang="en" sz="1200">
                <a:solidFill>
                  <a:srgbClr val="434343"/>
                </a:solidFill>
                <a:latin typeface="Jaldi"/>
                <a:ea typeface="Jaldi"/>
                <a:cs typeface="Jaldi"/>
                <a:sym typeface="Jaldi"/>
              </a:rPr>
              <a:t>ropose des solutions innovantes pour la récolte des fruits.</a:t>
            </a:r>
            <a:endParaRPr sz="1200">
              <a:solidFill>
                <a:srgbClr val="434343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1169" name="Google Shape;1169;p36"/>
          <p:cNvSpPr txBox="1"/>
          <p:nvPr/>
        </p:nvSpPr>
        <p:spPr>
          <a:xfrm>
            <a:off x="1310600" y="1994725"/>
            <a:ext cx="611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rPr>
              <a:t>Objectif :</a:t>
            </a:r>
            <a:endParaRPr b="1" sz="1200">
              <a:solidFill>
                <a:schemeClr val="accen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Jaldi"/>
                <a:ea typeface="Jaldi"/>
                <a:cs typeface="Jaldi"/>
                <a:sym typeface="Jaldi"/>
              </a:rPr>
              <a:t>Afin de préserver la biodiversité des fruits, lancer une application qui pourra identifier l’espèce d’un fruit juste avec une photo.</a:t>
            </a:r>
            <a:endParaRPr sz="1200">
              <a:solidFill>
                <a:srgbClr val="434343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grpSp>
        <p:nvGrpSpPr>
          <p:cNvPr id="1170" name="Google Shape;1170;p36"/>
          <p:cNvGrpSpPr/>
          <p:nvPr/>
        </p:nvGrpSpPr>
        <p:grpSpPr>
          <a:xfrm flipH="1" rot="10800000">
            <a:off x="8338150" y="1"/>
            <a:ext cx="805839" cy="1650666"/>
            <a:chOff x="7493850" y="624288"/>
            <a:chExt cx="805839" cy="1650666"/>
          </a:xfrm>
        </p:grpSpPr>
        <p:sp>
          <p:nvSpPr>
            <p:cNvPr id="1171" name="Google Shape;1171;p36"/>
            <p:cNvSpPr/>
            <p:nvPr/>
          </p:nvSpPr>
          <p:spPr>
            <a:xfrm>
              <a:off x="7493850" y="728435"/>
              <a:ext cx="805839" cy="1546519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7534555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7534555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7534555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7534555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7534555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7534555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6"/>
            <p:cNvSpPr/>
            <p:nvPr/>
          </p:nvSpPr>
          <p:spPr>
            <a:xfrm flipH="1">
              <a:off x="7534555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7534555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7534555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7534555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7534555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7534555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7534555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7534555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7534555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7534555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7534555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7534555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7534555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7534555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7525660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7915771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7915771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7915771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7915771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7915771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7915771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7915771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7915771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7915771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7915771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7915771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7915771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7915771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7915771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7915771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7915771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6"/>
            <p:cNvSpPr/>
            <p:nvPr/>
          </p:nvSpPr>
          <p:spPr>
            <a:xfrm>
              <a:off x="7915771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6"/>
            <p:cNvSpPr/>
            <p:nvPr/>
          </p:nvSpPr>
          <p:spPr>
            <a:xfrm>
              <a:off x="7915771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6"/>
            <p:cNvSpPr/>
            <p:nvPr/>
          </p:nvSpPr>
          <p:spPr>
            <a:xfrm>
              <a:off x="7915771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6"/>
            <p:cNvSpPr/>
            <p:nvPr/>
          </p:nvSpPr>
          <p:spPr>
            <a:xfrm>
              <a:off x="7915771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6"/>
            <p:cNvSpPr/>
            <p:nvPr/>
          </p:nvSpPr>
          <p:spPr>
            <a:xfrm>
              <a:off x="7916243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6"/>
            <p:cNvSpPr/>
            <p:nvPr/>
          </p:nvSpPr>
          <p:spPr>
            <a:xfrm>
              <a:off x="7557631" y="624288"/>
              <a:ext cx="676948" cy="120769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5" name="Google Shape;1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775" y="0"/>
            <a:ext cx="1621225" cy="11934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6"/>
          <p:cNvSpPr txBox="1"/>
          <p:nvPr>
            <p:ph idx="4294967295" type="ctrTitle"/>
          </p:nvPr>
        </p:nvSpPr>
        <p:spPr>
          <a:xfrm>
            <a:off x="1310600" y="789013"/>
            <a:ext cx="5576700" cy="5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</a:t>
            </a:r>
            <a:endParaRPr/>
          </a:p>
        </p:txBody>
      </p:sp>
      <p:sp>
        <p:nvSpPr>
          <p:cNvPr id="1217" name="Google Shape;1217;p36"/>
          <p:cNvSpPr txBox="1"/>
          <p:nvPr/>
        </p:nvSpPr>
        <p:spPr>
          <a:xfrm>
            <a:off x="1310600" y="2973850"/>
            <a:ext cx="4581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Alata"/>
                <a:ea typeface="Alata"/>
                <a:cs typeface="Alata"/>
                <a:sym typeface="Alata"/>
              </a:rPr>
              <a:t>Missions :</a:t>
            </a:r>
            <a:endParaRPr b="1" sz="1200">
              <a:solidFill>
                <a:schemeClr val="accen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Jaldi"/>
                <a:ea typeface="Jaldi"/>
                <a:cs typeface="Jaldi"/>
                <a:sym typeface="Jaldi"/>
              </a:rPr>
              <a:t>Développer dans un environnement Big Data une première chaîne de traitement des données qui </a:t>
            </a:r>
            <a:r>
              <a:rPr lang="en" sz="1200">
                <a:solidFill>
                  <a:srgbClr val="434343"/>
                </a:solidFill>
                <a:latin typeface="Jaldi"/>
                <a:ea typeface="Jaldi"/>
                <a:cs typeface="Jaldi"/>
                <a:sym typeface="Jaldi"/>
              </a:rPr>
              <a:t>comprend</a:t>
            </a:r>
            <a:r>
              <a:rPr lang="en" sz="1200">
                <a:solidFill>
                  <a:srgbClr val="434343"/>
                </a:solidFill>
                <a:latin typeface="Jaldi"/>
                <a:ea typeface="Jaldi"/>
                <a:cs typeface="Jaldi"/>
                <a:sym typeface="Jaldi"/>
              </a:rPr>
              <a:t> le preprocessing et une étape de réduction de dimension.</a:t>
            </a:r>
            <a:endParaRPr sz="1200">
              <a:solidFill>
                <a:srgbClr val="434343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1218" name="Google Shape;1218;p36"/>
          <p:cNvSpPr txBox="1"/>
          <p:nvPr>
            <p:ph idx="4294967295" type="title"/>
          </p:nvPr>
        </p:nvSpPr>
        <p:spPr>
          <a:xfrm>
            <a:off x="1310605" y="212838"/>
            <a:ext cx="12561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219" name="Google Shape;1219;p36"/>
          <p:cNvCxnSpPr/>
          <p:nvPr/>
        </p:nvCxnSpPr>
        <p:spPr>
          <a:xfrm flipH="1" rot="10800000">
            <a:off x="2490505" y="581238"/>
            <a:ext cx="1906500" cy="1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7"/>
          <p:cNvSpPr/>
          <p:nvPr/>
        </p:nvSpPr>
        <p:spPr>
          <a:xfrm>
            <a:off x="2121450" y="3540100"/>
            <a:ext cx="4901100" cy="161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7"/>
          <p:cNvSpPr txBox="1"/>
          <p:nvPr>
            <p:ph type="title"/>
          </p:nvPr>
        </p:nvSpPr>
        <p:spPr>
          <a:xfrm>
            <a:off x="4622698" y="359650"/>
            <a:ext cx="29838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</a:t>
            </a:r>
            <a:endParaRPr/>
          </a:p>
        </p:txBody>
      </p:sp>
      <p:sp>
        <p:nvSpPr>
          <p:cNvPr id="1226" name="Google Shape;1226;p37"/>
          <p:cNvSpPr txBox="1"/>
          <p:nvPr>
            <p:ph idx="2" type="title"/>
          </p:nvPr>
        </p:nvSpPr>
        <p:spPr>
          <a:xfrm>
            <a:off x="1864689" y="680200"/>
            <a:ext cx="10443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27" name="Google Shape;1227;p37"/>
          <p:cNvSpPr txBox="1"/>
          <p:nvPr>
            <p:ph idx="1" type="subTitle"/>
          </p:nvPr>
        </p:nvSpPr>
        <p:spPr>
          <a:xfrm>
            <a:off x="2282138" y="680200"/>
            <a:ext cx="26064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Fruits 360</a:t>
            </a:r>
            <a:endParaRPr/>
          </a:p>
        </p:txBody>
      </p:sp>
      <p:cxnSp>
        <p:nvCxnSpPr>
          <p:cNvPr id="1228" name="Google Shape;1228;p37"/>
          <p:cNvCxnSpPr>
            <a:stCxn id="1226" idx="3"/>
          </p:cNvCxnSpPr>
          <p:nvPr/>
        </p:nvCxnSpPr>
        <p:spPr>
          <a:xfrm>
            <a:off x="2908989" y="1050400"/>
            <a:ext cx="1352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29" name="Google Shape;1229;p37"/>
          <p:cNvGrpSpPr/>
          <p:nvPr/>
        </p:nvGrpSpPr>
        <p:grpSpPr>
          <a:xfrm>
            <a:off x="0" y="3501526"/>
            <a:ext cx="805839" cy="1650666"/>
            <a:chOff x="7493850" y="624288"/>
            <a:chExt cx="805839" cy="1650666"/>
          </a:xfrm>
        </p:grpSpPr>
        <p:sp>
          <p:nvSpPr>
            <p:cNvPr id="1230" name="Google Shape;1230;p37"/>
            <p:cNvSpPr/>
            <p:nvPr/>
          </p:nvSpPr>
          <p:spPr>
            <a:xfrm>
              <a:off x="7493850" y="728435"/>
              <a:ext cx="805839" cy="1546519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7534555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7534555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7534555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7534555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7534555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7534555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7534555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7534555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7534555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7534555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7534555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7534555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7534555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7534555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7534555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7534555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7534555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7534555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7534555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7534555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7525660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7915771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7915771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7915771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7915771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7915771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7915771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7915771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7915771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7915771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7915771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7915771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7915771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7915771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7915771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7915771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7915771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7915771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7915771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7915771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7915771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7916243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7557631" y="624288"/>
              <a:ext cx="676948" cy="120769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4" name="Google Shape;1274;p37"/>
          <p:cNvSpPr txBox="1"/>
          <p:nvPr/>
        </p:nvSpPr>
        <p:spPr>
          <a:xfrm>
            <a:off x="1052575" y="1741150"/>
            <a:ext cx="317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Nombre total d'images : 90483.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Un fruit ou un légume par image.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04800" lvl="0" marL="457200" marR="381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Taille de l'image : 100 x 100 pixels.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pic>
        <p:nvPicPr>
          <p:cNvPr id="1275" name="Google Shape;1275;p37"/>
          <p:cNvPicPr preferRelativeResize="0"/>
          <p:nvPr/>
        </p:nvPicPr>
        <p:blipFill rotWithShape="1">
          <a:blip r:embed="rId3">
            <a:alphaModFix/>
          </a:blip>
          <a:srcRect b="34704" l="3993" r="0" t="33522"/>
          <a:stretch/>
        </p:blipFill>
        <p:spPr>
          <a:xfrm rot="5400000">
            <a:off x="3131299" y="4157200"/>
            <a:ext cx="623150" cy="6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37"/>
          <p:cNvPicPr preferRelativeResize="0"/>
          <p:nvPr/>
        </p:nvPicPr>
        <p:blipFill rotWithShape="1">
          <a:blip r:embed="rId4">
            <a:alphaModFix/>
          </a:blip>
          <a:srcRect b="1378" l="6248" r="5738" t="66849"/>
          <a:stretch/>
        </p:blipFill>
        <p:spPr>
          <a:xfrm rot="5400000">
            <a:off x="4550475" y="4282000"/>
            <a:ext cx="597475" cy="6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37"/>
          <p:cNvPicPr preferRelativeResize="0"/>
          <p:nvPr/>
        </p:nvPicPr>
        <p:blipFill rotWithShape="1">
          <a:blip r:embed="rId3">
            <a:alphaModFix/>
          </a:blip>
          <a:srcRect b="2034" l="3993" r="0" t="67086"/>
          <a:stretch/>
        </p:blipFill>
        <p:spPr>
          <a:xfrm rot="5400000">
            <a:off x="2487000" y="3788225"/>
            <a:ext cx="623150" cy="5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37"/>
          <p:cNvPicPr preferRelativeResize="0"/>
          <p:nvPr/>
        </p:nvPicPr>
        <p:blipFill rotWithShape="1">
          <a:blip r:embed="rId3">
            <a:alphaModFix/>
          </a:blip>
          <a:srcRect b="68266" l="10892" r="6401" t="0"/>
          <a:stretch/>
        </p:blipFill>
        <p:spPr>
          <a:xfrm rot="5400000">
            <a:off x="3894475" y="4312663"/>
            <a:ext cx="5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37"/>
          <p:cNvPicPr preferRelativeResize="0"/>
          <p:nvPr/>
        </p:nvPicPr>
        <p:blipFill rotWithShape="1">
          <a:blip r:embed="rId4">
            <a:alphaModFix/>
          </a:blip>
          <a:srcRect b="67786" l="0" r="0" t="0"/>
          <a:stretch/>
        </p:blipFill>
        <p:spPr>
          <a:xfrm rot="5400000">
            <a:off x="5940963" y="3747462"/>
            <a:ext cx="678850" cy="6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37"/>
          <p:cNvPicPr preferRelativeResize="0"/>
          <p:nvPr/>
        </p:nvPicPr>
        <p:blipFill rotWithShape="1">
          <a:blip r:embed="rId4">
            <a:alphaModFix/>
          </a:blip>
          <a:srcRect b="34670" l="0" r="0" t="34273"/>
          <a:stretch/>
        </p:blipFill>
        <p:spPr>
          <a:xfrm rot="5400000">
            <a:off x="5223238" y="4079450"/>
            <a:ext cx="678850" cy="60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37"/>
          <p:cNvSpPr txBox="1"/>
          <p:nvPr/>
        </p:nvSpPr>
        <p:spPr>
          <a:xfrm>
            <a:off x="4407975" y="1741163"/>
            <a:ext cx="3505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Taille de l'ensemble de test : 22 688 images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Nombre de classes : 131 (fruits et légumes).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Taille de l'ensemble d'entraînement : 67 692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8"/>
          <p:cNvSpPr/>
          <p:nvPr/>
        </p:nvSpPr>
        <p:spPr>
          <a:xfrm>
            <a:off x="671300" y="860100"/>
            <a:ext cx="6487200" cy="382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7" name="Google Shape;1287;p38"/>
          <p:cNvGrpSpPr/>
          <p:nvPr/>
        </p:nvGrpSpPr>
        <p:grpSpPr>
          <a:xfrm>
            <a:off x="866500" y="1130300"/>
            <a:ext cx="6152327" cy="3402800"/>
            <a:chOff x="1463370" y="625180"/>
            <a:chExt cx="4424861" cy="2447354"/>
          </a:xfrm>
        </p:grpSpPr>
        <p:pic>
          <p:nvPicPr>
            <p:cNvPr id="1288" name="Google Shape;1288;p38"/>
            <p:cNvPicPr preferRelativeResize="0"/>
            <p:nvPr/>
          </p:nvPicPr>
          <p:blipFill rotWithShape="1">
            <a:blip r:embed="rId3">
              <a:alphaModFix/>
            </a:blip>
            <a:srcRect b="0" l="43146" r="6793" t="0"/>
            <a:stretch/>
          </p:blipFill>
          <p:spPr>
            <a:xfrm>
              <a:off x="1463370" y="625180"/>
              <a:ext cx="4424860" cy="244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38"/>
            <p:cNvPicPr preferRelativeResize="0"/>
            <p:nvPr/>
          </p:nvPicPr>
          <p:blipFill rotWithShape="1">
            <a:blip r:embed="rId3">
              <a:alphaModFix/>
            </a:blip>
            <a:srcRect b="84998" l="10286" r="70023" t="0"/>
            <a:stretch/>
          </p:blipFill>
          <p:spPr>
            <a:xfrm>
              <a:off x="4147705" y="1061601"/>
              <a:ext cx="1740524" cy="3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38"/>
            <p:cNvPicPr preferRelativeResize="0"/>
            <p:nvPr/>
          </p:nvPicPr>
          <p:blipFill rotWithShape="1">
            <a:blip r:embed="rId3">
              <a:alphaModFix/>
            </a:blip>
            <a:srcRect b="84998" l="0" r="91339" t="0"/>
            <a:stretch/>
          </p:blipFill>
          <p:spPr>
            <a:xfrm>
              <a:off x="5122695" y="1612306"/>
              <a:ext cx="765536" cy="367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1" name="Google Shape;1291;p38"/>
            <p:cNvPicPr preferRelativeResize="0"/>
            <p:nvPr/>
          </p:nvPicPr>
          <p:blipFill rotWithShape="1">
            <a:blip r:embed="rId3">
              <a:alphaModFix/>
            </a:blip>
            <a:srcRect b="80823" l="31486" r="57403" t="0"/>
            <a:stretch/>
          </p:blipFill>
          <p:spPr>
            <a:xfrm>
              <a:off x="4081000" y="1614175"/>
              <a:ext cx="981976" cy="469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2" name="Google Shape;1292;p38"/>
          <p:cNvSpPr txBox="1"/>
          <p:nvPr/>
        </p:nvSpPr>
        <p:spPr>
          <a:xfrm>
            <a:off x="671300" y="459900"/>
            <a:ext cx="388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aldi"/>
                <a:ea typeface="Jaldi"/>
                <a:cs typeface="Jaldi"/>
                <a:sym typeface="Jaldi"/>
              </a:rPr>
              <a:t>Répartition des données Images</a:t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9"/>
          <p:cNvSpPr txBox="1"/>
          <p:nvPr>
            <p:ph type="title"/>
          </p:nvPr>
        </p:nvSpPr>
        <p:spPr>
          <a:xfrm>
            <a:off x="4794425" y="1845150"/>
            <a:ext cx="2794500" cy="13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Data</a:t>
            </a:r>
            <a:endParaRPr/>
          </a:p>
        </p:txBody>
      </p:sp>
      <p:sp>
        <p:nvSpPr>
          <p:cNvPr id="1298" name="Google Shape;1298;p39"/>
          <p:cNvSpPr txBox="1"/>
          <p:nvPr>
            <p:ph idx="1" type="subTitle"/>
          </p:nvPr>
        </p:nvSpPr>
        <p:spPr>
          <a:xfrm>
            <a:off x="4831775" y="3322150"/>
            <a:ext cx="24957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Environnement Big Data dans le cloud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99" name="Google Shape;1299;p39"/>
          <p:cNvSpPr txBox="1"/>
          <p:nvPr>
            <p:ph idx="2" type="title"/>
          </p:nvPr>
        </p:nvSpPr>
        <p:spPr>
          <a:xfrm>
            <a:off x="4794427" y="1104900"/>
            <a:ext cx="1060500" cy="7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  <p:cxnSp>
        <p:nvCxnSpPr>
          <p:cNvPr id="1300" name="Google Shape;1300;p39"/>
          <p:cNvCxnSpPr>
            <a:stCxn id="1299" idx="3"/>
          </p:cNvCxnSpPr>
          <p:nvPr/>
        </p:nvCxnSpPr>
        <p:spPr>
          <a:xfrm>
            <a:off x="5854927" y="1475100"/>
            <a:ext cx="1598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1" name="Google Shape;1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50" y="1000600"/>
            <a:ext cx="3142275" cy="31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39"/>
          <p:cNvSpPr txBox="1"/>
          <p:nvPr/>
        </p:nvSpPr>
        <p:spPr>
          <a:xfrm>
            <a:off x="4831775" y="2921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aldi"/>
                <a:ea typeface="Jaldi"/>
                <a:cs typeface="Jaldi"/>
                <a:sym typeface="Jaldi"/>
              </a:rPr>
              <a:t> Les données massives</a:t>
            </a:r>
            <a:endParaRPr>
              <a:latin typeface="Jaldi"/>
              <a:ea typeface="Jaldi"/>
              <a:cs typeface="Jaldi"/>
              <a:sym typeface="Jald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0"/>
          <p:cNvSpPr/>
          <p:nvPr/>
        </p:nvSpPr>
        <p:spPr>
          <a:xfrm>
            <a:off x="2691175" y="0"/>
            <a:ext cx="32559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8" name="Google Shape;1308;p40"/>
          <p:cNvGrpSpPr/>
          <p:nvPr/>
        </p:nvGrpSpPr>
        <p:grpSpPr>
          <a:xfrm>
            <a:off x="6719275" y="3501526"/>
            <a:ext cx="805839" cy="1650666"/>
            <a:chOff x="7493850" y="624288"/>
            <a:chExt cx="805839" cy="1650666"/>
          </a:xfrm>
        </p:grpSpPr>
        <p:sp>
          <p:nvSpPr>
            <p:cNvPr id="1309" name="Google Shape;1309;p40"/>
            <p:cNvSpPr/>
            <p:nvPr/>
          </p:nvSpPr>
          <p:spPr>
            <a:xfrm>
              <a:off x="7493850" y="728435"/>
              <a:ext cx="805839" cy="1546519"/>
            </a:xfrm>
            <a:custGeom>
              <a:rect b="b" l="l" r="r" t="t"/>
              <a:pathLst>
                <a:path extrusionOk="0" h="34652" w="18056">
                  <a:moveTo>
                    <a:pt x="1" y="0"/>
                  </a:moveTo>
                  <a:lnTo>
                    <a:pt x="1" y="34651"/>
                  </a:lnTo>
                  <a:lnTo>
                    <a:pt x="18056" y="34651"/>
                  </a:lnTo>
                  <a:lnTo>
                    <a:pt x="180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0"/>
            <p:cNvSpPr/>
            <p:nvPr/>
          </p:nvSpPr>
          <p:spPr>
            <a:xfrm>
              <a:off x="7534555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0"/>
            <p:cNvSpPr/>
            <p:nvPr/>
          </p:nvSpPr>
          <p:spPr>
            <a:xfrm>
              <a:off x="7534555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0"/>
            <p:cNvSpPr/>
            <p:nvPr/>
          </p:nvSpPr>
          <p:spPr>
            <a:xfrm>
              <a:off x="7534555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0"/>
            <p:cNvSpPr/>
            <p:nvPr/>
          </p:nvSpPr>
          <p:spPr>
            <a:xfrm>
              <a:off x="7534555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0"/>
            <p:cNvSpPr/>
            <p:nvPr/>
          </p:nvSpPr>
          <p:spPr>
            <a:xfrm>
              <a:off x="7534555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0"/>
            <p:cNvSpPr/>
            <p:nvPr/>
          </p:nvSpPr>
          <p:spPr>
            <a:xfrm>
              <a:off x="7534555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0"/>
            <p:cNvSpPr/>
            <p:nvPr/>
          </p:nvSpPr>
          <p:spPr>
            <a:xfrm>
              <a:off x="7534555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0"/>
            <p:cNvSpPr/>
            <p:nvPr/>
          </p:nvSpPr>
          <p:spPr>
            <a:xfrm>
              <a:off x="7534555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0"/>
            <p:cNvSpPr/>
            <p:nvPr/>
          </p:nvSpPr>
          <p:spPr>
            <a:xfrm>
              <a:off x="7534555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0"/>
            <p:cNvSpPr/>
            <p:nvPr/>
          </p:nvSpPr>
          <p:spPr>
            <a:xfrm>
              <a:off x="7534555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0"/>
            <p:cNvSpPr/>
            <p:nvPr/>
          </p:nvSpPr>
          <p:spPr>
            <a:xfrm>
              <a:off x="7534555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0"/>
            <p:cNvSpPr/>
            <p:nvPr/>
          </p:nvSpPr>
          <p:spPr>
            <a:xfrm>
              <a:off x="7534555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0"/>
            <p:cNvSpPr/>
            <p:nvPr/>
          </p:nvSpPr>
          <p:spPr>
            <a:xfrm>
              <a:off x="7534555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7534555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7534555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7534555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7534555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7534555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7534555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7534555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0" y="609"/>
                  </a:lnTo>
                  <a:lnTo>
                    <a:pt x="7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7525660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0" y="608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7915771" y="86273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7915771" y="92919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7915771" y="99570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7915771" y="1060820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0"/>
            <p:cNvSpPr/>
            <p:nvPr/>
          </p:nvSpPr>
          <p:spPr>
            <a:xfrm>
              <a:off x="7915771" y="112727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7915771" y="1193783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7915771" y="125885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7915771" y="1325362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0"/>
            <p:cNvSpPr/>
            <p:nvPr/>
          </p:nvSpPr>
          <p:spPr>
            <a:xfrm>
              <a:off x="7915771" y="1391821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7915771" y="1458325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7915771" y="152478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7915771" y="1589904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7915771" y="1656363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7915771" y="1722867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7915771" y="178932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7915771" y="1854446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7915771" y="1920950"/>
              <a:ext cx="341910" cy="27135"/>
            </a:xfrm>
            <a:custGeom>
              <a:rect b="b" l="l" r="r" t="t"/>
              <a:pathLst>
                <a:path extrusionOk="0" h="608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7915771" y="198740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0"/>
            <p:cNvSpPr/>
            <p:nvPr/>
          </p:nvSpPr>
          <p:spPr>
            <a:xfrm>
              <a:off x="7915771" y="205252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7915771" y="2118989"/>
              <a:ext cx="341910" cy="27180"/>
            </a:xfrm>
            <a:custGeom>
              <a:rect b="b" l="l" r="r" t="t"/>
              <a:pathLst>
                <a:path extrusionOk="0" h="609" w="7661">
                  <a:moveTo>
                    <a:pt x="1" y="1"/>
                  </a:moveTo>
                  <a:lnTo>
                    <a:pt x="1" y="609"/>
                  </a:lnTo>
                  <a:lnTo>
                    <a:pt x="7661" y="609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0"/>
            <p:cNvSpPr/>
            <p:nvPr/>
          </p:nvSpPr>
          <p:spPr>
            <a:xfrm>
              <a:off x="7916243" y="2181659"/>
              <a:ext cx="350318" cy="27848"/>
            </a:xfrm>
            <a:custGeom>
              <a:rect b="b" l="l" r="r" t="t"/>
              <a:pathLst>
                <a:path extrusionOk="0" h="609" w="7661">
                  <a:moveTo>
                    <a:pt x="1" y="0"/>
                  </a:moveTo>
                  <a:lnTo>
                    <a:pt x="1" y="608"/>
                  </a:lnTo>
                  <a:lnTo>
                    <a:pt x="7661" y="608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7557631" y="624288"/>
              <a:ext cx="676948" cy="120769"/>
            </a:xfrm>
            <a:custGeom>
              <a:rect b="b" l="l" r="r" t="t"/>
              <a:pathLst>
                <a:path extrusionOk="0" h="2706" w="15168">
                  <a:moveTo>
                    <a:pt x="1" y="1"/>
                  </a:moveTo>
                  <a:lnTo>
                    <a:pt x="1" y="2706"/>
                  </a:lnTo>
                  <a:lnTo>
                    <a:pt x="15168" y="2706"/>
                  </a:lnTo>
                  <a:lnTo>
                    <a:pt x="151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40"/>
          <p:cNvSpPr txBox="1"/>
          <p:nvPr/>
        </p:nvSpPr>
        <p:spPr>
          <a:xfrm>
            <a:off x="216475" y="810975"/>
            <a:ext cx="66330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Les big data ou mégadonnées </a:t>
            </a:r>
            <a:endParaRPr sz="135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désignent l'ensemble des données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latin typeface="Jaldi"/>
                <a:ea typeface="Jaldi"/>
                <a:cs typeface="Jaldi"/>
                <a:sym typeface="Jaldi"/>
              </a:rPr>
              <a:t>numériques</a:t>
            </a:r>
            <a:r>
              <a:rPr lang="en" sz="135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.</a:t>
            </a:r>
            <a:endParaRPr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pic>
        <p:nvPicPr>
          <p:cNvPr id="1354" name="Google Shape;13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529" y="810975"/>
            <a:ext cx="3069175" cy="31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40"/>
          <p:cNvSpPr txBox="1"/>
          <p:nvPr/>
        </p:nvSpPr>
        <p:spPr>
          <a:xfrm>
            <a:off x="216475" y="1648200"/>
            <a:ext cx="242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Des outils permettant le stockage et le traitement distribué des données sont :  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Hadoop, Apache Spark, Kafka, Flink, MongoDB, etc. 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Le but du big data est de valoriser des données qui n’ont pas de valeur si elles sont exploitées individuellement. 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1356" name="Google Shape;1356;p40"/>
          <p:cNvSpPr txBox="1"/>
          <p:nvPr/>
        </p:nvSpPr>
        <p:spPr>
          <a:xfrm>
            <a:off x="5947075" y="810975"/>
            <a:ext cx="3069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le Volume de données de plus en massif ;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la Variété de ces données qui peuvent être brutes, non structurées ou semi-structurées ;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la Vélocité qui désigne le fait que ces données sont produites, récoltées et analysées en temps réel.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1"/>
          <p:cNvSpPr/>
          <p:nvPr/>
        </p:nvSpPr>
        <p:spPr>
          <a:xfrm>
            <a:off x="-17325" y="0"/>
            <a:ext cx="53481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2" name="Google Shape;13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23" y="686675"/>
            <a:ext cx="4349600" cy="37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3175" y="1926000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394" y="686675"/>
            <a:ext cx="742261" cy="742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2475" y="1982575"/>
            <a:ext cx="1364100" cy="716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6" name="Google Shape;1366;p41"/>
          <p:cNvCxnSpPr>
            <a:stCxn id="1364" idx="2"/>
            <a:endCxn id="1365" idx="0"/>
          </p:cNvCxnSpPr>
          <p:nvPr/>
        </p:nvCxnSpPr>
        <p:spPr>
          <a:xfrm>
            <a:off x="7124525" y="1428936"/>
            <a:ext cx="0" cy="553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7" name="Google Shape;136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5984" y="3356712"/>
            <a:ext cx="1077085" cy="6008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8" name="Google Shape;1368;p41"/>
          <p:cNvCxnSpPr>
            <a:endCxn id="1367" idx="0"/>
          </p:cNvCxnSpPr>
          <p:nvPr/>
        </p:nvCxnSpPr>
        <p:spPr>
          <a:xfrm>
            <a:off x="7124527" y="2698812"/>
            <a:ext cx="0" cy="657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stealth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425" y="324721"/>
            <a:ext cx="2061151" cy="84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42"/>
          <p:cNvSpPr txBox="1"/>
          <p:nvPr/>
        </p:nvSpPr>
        <p:spPr>
          <a:xfrm>
            <a:off x="1426125" y="1165850"/>
            <a:ext cx="6699600" cy="11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Jaldi"/>
                <a:ea typeface="Jaldi"/>
                <a:cs typeface="Jaldi"/>
                <a:sym typeface="Jald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Spark</a:t>
            </a: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 est une infrastructure de traitement parallèle open source qui prend en charge le traitement en mémoire pour améliorer les performances des applications qui analysent le Big Data.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Spark traite de grandes quantités de données en mémoire, ce qui est beaucoup plus rapide que les alternatives sur disque.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1375" name="Google Shape;1375;p42"/>
          <p:cNvSpPr txBox="1"/>
          <p:nvPr/>
        </p:nvSpPr>
        <p:spPr>
          <a:xfrm>
            <a:off x="3106075" y="4022100"/>
            <a:ext cx="3402900" cy="11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Jaldi"/>
                <a:ea typeface="Jaldi"/>
                <a:cs typeface="Jaldi"/>
                <a:sym typeface="Jaldi"/>
              </a:rPr>
              <a:t>spark = SparkSession.builder\</a:t>
            </a:r>
            <a:endParaRPr sz="1200">
              <a:solidFill>
                <a:srgbClr val="9E9E9E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Jaldi"/>
                <a:ea typeface="Jaldi"/>
                <a:cs typeface="Jaldi"/>
                <a:sym typeface="Jaldi"/>
              </a:rPr>
              <a:t>       .appName('Déployez un modèle dans le cloud')\</a:t>
            </a:r>
            <a:endParaRPr sz="1200">
              <a:solidFill>
                <a:srgbClr val="9E9E9E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E9E9E"/>
                </a:solidFill>
                <a:latin typeface="Jaldi"/>
                <a:ea typeface="Jaldi"/>
                <a:cs typeface="Jaldi"/>
                <a:sym typeface="Jaldi"/>
              </a:rPr>
              <a:t>       .getOrCreate()</a:t>
            </a:r>
            <a:endParaRPr sz="1200">
              <a:solidFill>
                <a:srgbClr val="9E9E9E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E9E9E"/>
              </a:solidFill>
              <a:latin typeface="Jaldi"/>
              <a:ea typeface="Jaldi"/>
              <a:cs typeface="Jaldi"/>
              <a:sym typeface="Jaldi"/>
            </a:endParaRPr>
          </a:p>
        </p:txBody>
      </p:sp>
      <p:sp>
        <p:nvSpPr>
          <p:cNvPr id="1376" name="Google Shape;1376;p42"/>
          <p:cNvSpPr txBox="1"/>
          <p:nvPr/>
        </p:nvSpPr>
        <p:spPr>
          <a:xfrm>
            <a:off x="1426125" y="2357050"/>
            <a:ext cx="68766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Azure Databricks s’appuie sur les fonctionnalités de Spark en fournissant une plateforme cloud sans administration, qui inclut :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Des clusters Spark entièrement gérés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Un espace de travail interactive pour l’exploration et la visualisation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Jaldi"/>
              <a:buChar char="●"/>
            </a:pPr>
            <a:r>
              <a:rPr lang="en" sz="1200">
                <a:solidFill>
                  <a:schemeClr val="lt1"/>
                </a:solidFill>
                <a:latin typeface="Jaldi"/>
                <a:ea typeface="Jaldi"/>
                <a:cs typeface="Jaldi"/>
                <a:sym typeface="Jaldi"/>
              </a:rPr>
              <a:t>Une plateforme pour tirer parti de vos applications Spark favorites</a:t>
            </a:r>
            <a:endParaRPr sz="1200">
              <a:solidFill>
                <a:schemeClr val="lt1"/>
              </a:solidFill>
              <a:latin typeface="Jaldi"/>
              <a:ea typeface="Jaldi"/>
              <a:cs typeface="Jaldi"/>
              <a:sym typeface="Jald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ckage Logistics Delivery Company Business Plan by Slidesgo">
  <a:themeElements>
    <a:clrScheme name="Simple Light">
      <a:dk1>
        <a:srgbClr val="F5F1FF"/>
      </a:dk1>
      <a:lt1>
        <a:srgbClr val="212121"/>
      </a:lt1>
      <a:dk2>
        <a:srgbClr val="E3D9FF"/>
      </a:dk2>
      <a:lt2>
        <a:srgbClr val="FCCCE9"/>
      </a:lt2>
      <a:accent1>
        <a:srgbClr val="8E86F3"/>
      </a:accent1>
      <a:accent2>
        <a:srgbClr val="A7A1EB"/>
      </a:accent2>
      <a:accent3>
        <a:srgbClr val="F95D9B"/>
      </a:accent3>
      <a:accent4>
        <a:srgbClr val="FBC78A"/>
      </a:accent4>
      <a:accent5>
        <a:srgbClr val="FB9549"/>
      </a:accent5>
      <a:accent6>
        <a:srgbClr val="9E5CC2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